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17"/>
  </p:notesMasterIdLst>
  <p:handoutMasterIdLst>
    <p:handoutMasterId r:id="rId18"/>
  </p:handoutMasterIdLst>
  <p:sldIdLst>
    <p:sldId id="266" r:id="rId5"/>
    <p:sldId id="267" r:id="rId6"/>
    <p:sldId id="274" r:id="rId7"/>
    <p:sldId id="275" r:id="rId8"/>
    <p:sldId id="276" r:id="rId9"/>
    <p:sldId id="277" r:id="rId10"/>
    <p:sldId id="278" r:id="rId11"/>
    <p:sldId id="279" r:id="rId12"/>
    <p:sldId id="282" r:id="rId13"/>
    <p:sldId id="281" r:id="rId14"/>
    <p:sldId id="280" r:id="rId15"/>
    <p:sldId id="271" r:id="rId16"/>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865D9D38-E63B-CB01-3484-A8882E107333}" name="Barr, Larine H CIV DHA STRAT COMMS (USA)" initials="BLHCDSC(" userId="S::larine.h.barr.civ@health.mil::ce195cff-63c0-4ae2-a55a-401b67ee96d3" providerId="AD"/>
  <p188:author id="{553C8352-73CC-49AE-CBC0-41747AF53FEB}" name="Wynn, Catherine L Lt Col USAF DHA DHA R&amp;E ACTIVITY (USA)" initials="WCLLCUDDRA(" userId="S::catherine.l.wynn4.mil@health.mil::55a4f831-5921-482f-a096-24055d4ae6c8" providerId="AD"/>
  <p188:author id="{6D3CCCA1-CE16-6C0C-C450-97ADC8D8C4CC}" name="Hecht, Quintin A CTR DHA DHA R&amp;E ACTIVITY (USA)" initials="HQACDDRA(" userId="S::quintin.a.hecht.ctr@health.mil::b5d093ad-a56d-42b8-b837-db91ac163970" providerId="AD"/>
  <p188:author id="{67361ECF-B990-BC3A-ABC1-FE7DA09110F3}" name="Gates, Kathy E" initials="KG" userId="S::kathygates@zCoreBusiness.com::2ba25589-fb85-4415-9ab0-b05793419792" providerId="AD"/>
  <p188:author id="{6D39DAE3-43CD-4AF1-0A9A-58E5131FEFDE}" name="Buchanan, Kari A" initials="BKA" userId="S::KARIBUCHANAN@zCoreBusiness.com::7414e810-aceb-4e3c-b4ee-c786904bfce0"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80000"/>
    <a:srgbClr val="092068"/>
    <a:srgbClr val="414042"/>
    <a:srgbClr val="582831"/>
    <a:srgbClr val="FFD03F"/>
    <a:srgbClr val="5AAB46"/>
    <a:srgbClr val="5991CA"/>
    <a:srgbClr val="84322C"/>
    <a:srgbClr val="051C48"/>
    <a:srgbClr val="BFC6D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38EEB51-AABA-44B9-9356-A5DA54EE41CE}" v="13" dt="2023-12-20T19:22:46.887"/>
  </p1510:revLst>
</p1510:revInfo>
</file>

<file path=ppt/tableStyles.xml><?xml version="1.0" encoding="utf-8"?>
<a:tblStyleLst xmlns:a="http://schemas.openxmlformats.org/drawingml/2006/main" def="{5C22544A-7EE6-4342-B048-85BDC9FD1C3A}">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59498" autoAdjust="0"/>
  </p:normalViewPr>
  <p:slideViewPr>
    <p:cSldViewPr>
      <p:cViewPr varScale="1">
        <p:scale>
          <a:sx n="146" d="100"/>
          <a:sy n="146" d="100"/>
        </p:scale>
        <p:origin x="552" y="10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notesViewPr>
    <p:cSldViewPr>
      <p:cViewPr varScale="1">
        <p:scale>
          <a:sx n="71" d="100"/>
          <a:sy n="71" d="100"/>
        </p:scale>
        <p:origin x="216" y="5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8/10/relationships/authors" Target="authors.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9D8F377-1D4D-4E55-BA23-B4C88B08AE04}" type="datetimeFigureOut">
              <a:rPr lang="en-US" smtClean="0"/>
              <a:t>12/21/2023</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85D02E8-D589-462B-8871-E4027AEEAA39}" type="slidenum">
              <a:rPr lang="en-US" smtClean="0"/>
              <a:t>‹#›</a:t>
            </a:fld>
            <a:endParaRPr lang="en-US"/>
          </a:p>
        </p:txBody>
      </p:sp>
    </p:spTree>
    <p:extLst>
      <p:ext uri="{BB962C8B-B14F-4D97-AF65-F5344CB8AC3E}">
        <p14:creationId xmlns:p14="http://schemas.microsoft.com/office/powerpoint/2010/main" val="84948761"/>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1C232C-A669-41A2-B224-8DB9E51725EC}" type="datetimeFigureOut">
              <a:rPr lang="en-US" smtClean="0"/>
              <a:t>12/21/2023</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7C72B32-1A00-43DB-BBB8-B81738A4878E}" type="slidenum">
              <a:rPr lang="en-US" smtClean="0"/>
              <a:t>‹#›</a:t>
            </a:fld>
            <a:endParaRPr lang="en-US"/>
          </a:p>
        </p:txBody>
      </p:sp>
    </p:spTree>
    <p:extLst>
      <p:ext uri="{BB962C8B-B14F-4D97-AF65-F5344CB8AC3E}">
        <p14:creationId xmlns:p14="http://schemas.microsoft.com/office/powerpoint/2010/main" val="3462938766"/>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3151521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sym typeface="Wingdings" panose="05000000000000000000" pitchFamily="2" charset="2"/>
            </a:endParaRPr>
          </a:p>
        </p:txBody>
      </p:sp>
    </p:spTree>
    <p:extLst>
      <p:ext uri="{BB962C8B-B14F-4D97-AF65-F5344CB8AC3E}">
        <p14:creationId xmlns:p14="http://schemas.microsoft.com/office/powerpoint/2010/main" val="394628619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sym typeface="Wingdings" panose="05000000000000000000" pitchFamily="2" charset="2"/>
            </a:endParaRPr>
          </a:p>
        </p:txBody>
      </p:sp>
    </p:spTree>
    <p:extLst>
      <p:ext uri="{BB962C8B-B14F-4D97-AF65-F5344CB8AC3E}">
        <p14:creationId xmlns:p14="http://schemas.microsoft.com/office/powerpoint/2010/main" val="1241341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Wingdings" panose="05000000000000000000" pitchFamily="2" charset="2"/>
              <a:buChar char="§"/>
            </a:pPr>
            <a:endParaRPr lang="en-US" dirty="0"/>
          </a:p>
          <a:p>
            <a:endParaRPr lang="en-US" dirty="0"/>
          </a:p>
        </p:txBody>
      </p:sp>
    </p:spTree>
    <p:extLst>
      <p:ext uri="{BB962C8B-B14F-4D97-AF65-F5344CB8AC3E}">
        <p14:creationId xmlns:p14="http://schemas.microsoft.com/office/powerpoint/2010/main" val="23190178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sym typeface="Wingdings" panose="05000000000000000000" pitchFamily="2" charset="2"/>
            </a:endParaRPr>
          </a:p>
        </p:txBody>
      </p:sp>
    </p:spTree>
    <p:extLst>
      <p:ext uri="{BB962C8B-B14F-4D97-AF65-F5344CB8AC3E}">
        <p14:creationId xmlns:p14="http://schemas.microsoft.com/office/powerpoint/2010/main" val="38808925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sym typeface="Wingdings" panose="05000000000000000000" pitchFamily="2" charset="2"/>
            </a:endParaRPr>
          </a:p>
        </p:txBody>
      </p:sp>
    </p:spTree>
    <p:extLst>
      <p:ext uri="{BB962C8B-B14F-4D97-AF65-F5344CB8AC3E}">
        <p14:creationId xmlns:p14="http://schemas.microsoft.com/office/powerpoint/2010/main" val="33647903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sym typeface="Wingdings" panose="05000000000000000000" pitchFamily="2" charset="2"/>
            </a:endParaRPr>
          </a:p>
        </p:txBody>
      </p:sp>
    </p:spTree>
    <p:extLst>
      <p:ext uri="{BB962C8B-B14F-4D97-AF65-F5344CB8AC3E}">
        <p14:creationId xmlns:p14="http://schemas.microsoft.com/office/powerpoint/2010/main" val="41466047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sym typeface="Wingdings" panose="05000000000000000000" pitchFamily="2" charset="2"/>
            </a:endParaRPr>
          </a:p>
        </p:txBody>
      </p:sp>
    </p:spTree>
    <p:extLst>
      <p:ext uri="{BB962C8B-B14F-4D97-AF65-F5344CB8AC3E}">
        <p14:creationId xmlns:p14="http://schemas.microsoft.com/office/powerpoint/2010/main" val="25113342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sym typeface="Wingdings" panose="05000000000000000000" pitchFamily="2" charset="2"/>
            </a:endParaRPr>
          </a:p>
        </p:txBody>
      </p:sp>
    </p:spTree>
    <p:extLst>
      <p:ext uri="{BB962C8B-B14F-4D97-AF65-F5344CB8AC3E}">
        <p14:creationId xmlns:p14="http://schemas.microsoft.com/office/powerpoint/2010/main" val="18841587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sym typeface="Wingdings" panose="05000000000000000000" pitchFamily="2" charset="2"/>
            </a:endParaRPr>
          </a:p>
        </p:txBody>
      </p:sp>
    </p:spTree>
    <p:extLst>
      <p:ext uri="{BB962C8B-B14F-4D97-AF65-F5344CB8AC3E}">
        <p14:creationId xmlns:p14="http://schemas.microsoft.com/office/powerpoint/2010/main" val="28853262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sym typeface="Wingdings" panose="05000000000000000000" pitchFamily="2" charset="2"/>
            </a:endParaRPr>
          </a:p>
        </p:txBody>
      </p:sp>
    </p:spTree>
    <p:extLst>
      <p:ext uri="{BB962C8B-B14F-4D97-AF65-F5344CB8AC3E}">
        <p14:creationId xmlns:p14="http://schemas.microsoft.com/office/powerpoint/2010/main" val="790983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Wingdings" panose="05000000000000000000" pitchFamily="2" charset="2"/>
              <a:buChar char="§"/>
            </a:pPr>
            <a:endParaRPr lang="en-US" dirty="0"/>
          </a:p>
          <a:p>
            <a:endParaRPr lang="en-US" dirty="0"/>
          </a:p>
        </p:txBody>
      </p:sp>
    </p:spTree>
    <p:extLst>
      <p:ext uri="{BB962C8B-B14F-4D97-AF65-F5344CB8AC3E}">
        <p14:creationId xmlns:p14="http://schemas.microsoft.com/office/powerpoint/2010/main" val="231901781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800099" y="2536031"/>
            <a:ext cx="7543800" cy="1102519"/>
          </a:xfrm>
        </p:spPr>
        <p:txBody>
          <a:bodyPr>
            <a:normAutofit/>
          </a:bodyPr>
          <a:lstStyle>
            <a:lvl1pPr>
              <a:defRPr sz="3200" b="1" baseline="0">
                <a:solidFill>
                  <a:srgbClr val="092068"/>
                </a:solidFill>
                <a:latin typeface="Franklin Gothic Medium" panose="020B0603020102020204" pitchFamily="34" charset="0"/>
              </a:defRPr>
            </a:lvl1pPr>
          </a:lstStyle>
          <a:p>
            <a:r>
              <a:rPr lang="en-US" dirty="0"/>
              <a:t>Title, Franklin Gothic Medium, 32pt</a:t>
            </a:r>
          </a:p>
        </p:txBody>
      </p:sp>
      <p:sp>
        <p:nvSpPr>
          <p:cNvPr id="3" name="Subtitle 2"/>
          <p:cNvSpPr>
            <a:spLocks noGrp="1"/>
          </p:cNvSpPr>
          <p:nvPr>
            <p:ph type="subTitle" idx="1" hasCustomPrompt="1"/>
          </p:nvPr>
        </p:nvSpPr>
        <p:spPr>
          <a:xfrm>
            <a:off x="1371599" y="3638550"/>
            <a:ext cx="6400800" cy="914400"/>
          </a:xfrm>
        </p:spPr>
        <p:txBody>
          <a:bodyPr>
            <a:normAutofit/>
          </a:bodyPr>
          <a:lstStyle>
            <a:lvl1pPr marL="0" indent="0" algn="ctr">
              <a:buNone/>
              <a:defRPr sz="2400" b="1" baseline="0">
                <a:solidFill>
                  <a:srgbClr val="454545"/>
                </a:solidFill>
                <a:latin typeface="Franklin Gothic Book" panose="020B05030201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Presenter Name</a:t>
            </a:r>
            <a:br>
              <a:rPr lang="en-US" dirty="0"/>
            </a:br>
            <a:r>
              <a:rPr lang="en-US" dirty="0"/>
              <a:t>Month DD, YYYY</a:t>
            </a:r>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649265" y="557961"/>
            <a:ext cx="1845469" cy="1845469"/>
          </a:xfrm>
          <a:prstGeom prst="rect">
            <a:avLst/>
          </a:prstGeom>
        </p:spPr>
      </p:pic>
    </p:spTree>
    <p:extLst>
      <p:ext uri="{BB962C8B-B14F-4D97-AF65-F5344CB8AC3E}">
        <p14:creationId xmlns:p14="http://schemas.microsoft.com/office/powerpoint/2010/main" val="8115313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lgn="l">
              <a:defRPr sz="2800" b="1" baseline="0">
                <a:solidFill>
                  <a:srgbClr val="092068"/>
                </a:solidFill>
              </a:defRPr>
            </a:lvl1pPr>
          </a:lstStyle>
          <a:p>
            <a:r>
              <a:rPr lang="en-US" dirty="0"/>
              <a:t>Different title per slide, Franklin Gothic Medium 28pt</a:t>
            </a:r>
          </a:p>
        </p:txBody>
      </p:sp>
      <p:sp>
        <p:nvSpPr>
          <p:cNvPr id="3" name="Content Placeholder 2"/>
          <p:cNvSpPr>
            <a:spLocks noGrp="1"/>
          </p:cNvSpPr>
          <p:nvPr>
            <p:ph idx="1" hasCustomPrompt="1"/>
          </p:nvPr>
        </p:nvSpPr>
        <p:spPr>
          <a:xfrm>
            <a:off x="457200" y="1123950"/>
            <a:ext cx="8229600" cy="3276599"/>
          </a:xfrm>
        </p:spPr>
        <p:txBody>
          <a:bodyPr/>
          <a:lstStyle>
            <a:lvl1pPr marL="342900" indent="-342900">
              <a:buClr>
                <a:srgbClr val="582831"/>
              </a:buClr>
              <a:buSzPct val="125000"/>
              <a:buFont typeface="Arial" panose="020B0604020202020204" pitchFamily="34" charset="0"/>
              <a:buChar char="•"/>
              <a:defRPr sz="2200">
                <a:solidFill>
                  <a:srgbClr val="454545"/>
                </a:solidFill>
                <a:latin typeface="Franklin Gothic Book" panose="020B0503020102020204" pitchFamily="34" charset="0"/>
              </a:defRPr>
            </a:lvl1pPr>
            <a:lvl2pPr marL="742950" indent="-285750">
              <a:buClr>
                <a:srgbClr val="092068"/>
              </a:buClr>
              <a:buFont typeface="Wingdings" panose="05000000000000000000" pitchFamily="2" charset="2"/>
              <a:buChar char="§"/>
              <a:defRPr sz="2000">
                <a:solidFill>
                  <a:srgbClr val="454545"/>
                </a:solidFill>
                <a:latin typeface="Franklin Gothic Book" panose="020B0503020102020204" pitchFamily="34" charset="0"/>
              </a:defRPr>
            </a:lvl2pPr>
            <a:lvl3pPr marL="1143000" indent="-228600">
              <a:buClr>
                <a:srgbClr val="6C82A7"/>
              </a:buClr>
              <a:buFont typeface="Wingdings" panose="05000000000000000000" pitchFamily="2" charset="2"/>
              <a:buChar char="ü"/>
              <a:defRPr sz="1800">
                <a:solidFill>
                  <a:srgbClr val="454545"/>
                </a:solidFill>
                <a:latin typeface="Franklin Gothic Book" panose="020B0503020102020204" pitchFamily="34" charset="0"/>
              </a:defRPr>
            </a:lvl3pPr>
          </a:lstStyle>
          <a:p>
            <a:pPr lvl="0"/>
            <a:r>
              <a:rPr lang="en-US" dirty="0"/>
              <a:t>Click to edit Master text styles</a:t>
            </a:r>
          </a:p>
          <a:p>
            <a:pPr lvl="1"/>
            <a:r>
              <a:rPr lang="en-US" dirty="0"/>
              <a:t>Second level</a:t>
            </a:r>
          </a:p>
          <a:p>
            <a:pPr lvl="2"/>
            <a:r>
              <a:rPr lang="en-US" dirty="0"/>
              <a:t>Third level</a:t>
            </a:r>
          </a:p>
          <a:p>
            <a:pPr lvl="0"/>
            <a:endParaRPr lang="en-US" dirty="0"/>
          </a:p>
          <a:p>
            <a:pPr lvl="2"/>
            <a:endParaRPr lang="en-US" dirty="0"/>
          </a:p>
          <a:p>
            <a:pPr lvl="2"/>
            <a:endParaRPr lang="en-US" dirty="0"/>
          </a:p>
        </p:txBody>
      </p:sp>
      <p:sp>
        <p:nvSpPr>
          <p:cNvPr id="4" name="TextBox 3"/>
          <p:cNvSpPr txBox="1"/>
          <p:nvPr userDrawn="1"/>
        </p:nvSpPr>
        <p:spPr>
          <a:xfrm>
            <a:off x="1182432" y="4716274"/>
            <a:ext cx="6779136" cy="50013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i="1" u="none" strike="noStrike" kern="1200" baseline="0" dirty="0">
                <a:solidFill>
                  <a:schemeClr val="bg1"/>
                </a:solidFill>
                <a:latin typeface="Garamond" panose="02020404030301010803" pitchFamily="18" charset="0"/>
                <a:ea typeface="+mn-ea"/>
                <a:cs typeface="+mn-cs"/>
              </a:rPr>
              <a:t>Improving Health and Building Readiness. Anytime, Anywhere — Always</a:t>
            </a:r>
          </a:p>
          <a:p>
            <a:pPr algn="ctr"/>
            <a:endParaRPr lang="en-US" sz="1050" i="0" baseline="0" dirty="0">
              <a:solidFill>
                <a:schemeClr val="bg1"/>
              </a:solidFill>
              <a:latin typeface="Franklin Gothic Book" panose="020B0503020102020204" pitchFamily="34" charset="0"/>
            </a:endParaRPr>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79298" y="4594623"/>
            <a:ext cx="555804" cy="555804"/>
          </a:xfrm>
          <a:prstGeom prst="rect">
            <a:avLst/>
          </a:prstGeom>
        </p:spPr>
      </p:pic>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458200" y="4643925"/>
            <a:ext cx="457200" cy="457200"/>
          </a:xfrm>
          <a:prstGeom prst="rect">
            <a:avLst/>
          </a:prstGeom>
        </p:spPr>
      </p:pic>
      <p:grpSp>
        <p:nvGrpSpPr>
          <p:cNvPr id="17" name="Group 16"/>
          <p:cNvGrpSpPr/>
          <p:nvPr userDrawn="1"/>
        </p:nvGrpSpPr>
        <p:grpSpPr>
          <a:xfrm>
            <a:off x="457200" y="895350"/>
            <a:ext cx="8229600" cy="0"/>
            <a:chOff x="457200" y="990600"/>
            <a:chExt cx="8229600" cy="0"/>
          </a:xfrm>
        </p:grpSpPr>
        <p:cxnSp>
          <p:nvCxnSpPr>
            <p:cNvPr id="18" name="Straight Connector 17"/>
            <p:cNvCxnSpPr/>
            <p:nvPr userDrawn="1"/>
          </p:nvCxnSpPr>
          <p:spPr>
            <a:xfrm>
              <a:off x="457200" y="990600"/>
              <a:ext cx="914400" cy="0"/>
            </a:xfrm>
            <a:prstGeom prst="line">
              <a:avLst/>
            </a:prstGeom>
            <a:ln w="50800">
              <a:solidFill>
                <a:srgbClr val="58283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userDrawn="1"/>
          </p:nvCxnSpPr>
          <p:spPr>
            <a:xfrm>
              <a:off x="1371600" y="990600"/>
              <a:ext cx="914400" cy="0"/>
            </a:xfrm>
            <a:prstGeom prst="line">
              <a:avLst/>
            </a:prstGeom>
            <a:ln w="50800">
              <a:solidFill>
                <a:srgbClr val="969696"/>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userDrawn="1"/>
          </p:nvCxnSpPr>
          <p:spPr>
            <a:xfrm>
              <a:off x="2286000" y="990600"/>
              <a:ext cx="914400" cy="0"/>
            </a:xfrm>
            <a:prstGeom prst="line">
              <a:avLst/>
            </a:prstGeom>
            <a:ln w="50800">
              <a:solidFill>
                <a:srgbClr val="092068"/>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userDrawn="1"/>
          </p:nvCxnSpPr>
          <p:spPr>
            <a:xfrm>
              <a:off x="3200400" y="990600"/>
              <a:ext cx="914400" cy="0"/>
            </a:xfrm>
            <a:prstGeom prst="line">
              <a:avLst/>
            </a:prstGeom>
            <a:ln w="50800">
              <a:solidFill>
                <a:srgbClr val="969696"/>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userDrawn="1"/>
          </p:nvCxnSpPr>
          <p:spPr>
            <a:xfrm>
              <a:off x="4114800" y="990600"/>
              <a:ext cx="914400" cy="0"/>
            </a:xfrm>
            <a:prstGeom prst="line">
              <a:avLst/>
            </a:prstGeom>
            <a:ln w="50800">
              <a:solidFill>
                <a:srgbClr val="58283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userDrawn="1"/>
          </p:nvCxnSpPr>
          <p:spPr>
            <a:xfrm>
              <a:off x="5029200" y="990600"/>
              <a:ext cx="914400" cy="0"/>
            </a:xfrm>
            <a:prstGeom prst="line">
              <a:avLst/>
            </a:prstGeom>
            <a:ln w="50800">
              <a:solidFill>
                <a:srgbClr val="969696"/>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userDrawn="1"/>
          </p:nvCxnSpPr>
          <p:spPr>
            <a:xfrm>
              <a:off x="5943600" y="990600"/>
              <a:ext cx="914400" cy="0"/>
            </a:xfrm>
            <a:prstGeom prst="line">
              <a:avLst/>
            </a:prstGeom>
            <a:ln w="50800">
              <a:solidFill>
                <a:srgbClr val="092068"/>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userDrawn="1"/>
          </p:nvCxnSpPr>
          <p:spPr>
            <a:xfrm>
              <a:off x="6858000" y="990600"/>
              <a:ext cx="914400" cy="0"/>
            </a:xfrm>
            <a:prstGeom prst="line">
              <a:avLst/>
            </a:prstGeom>
            <a:ln w="50800">
              <a:solidFill>
                <a:srgbClr val="969696"/>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userDrawn="1"/>
          </p:nvCxnSpPr>
          <p:spPr>
            <a:xfrm>
              <a:off x="7772400" y="990600"/>
              <a:ext cx="914400" cy="0"/>
            </a:xfrm>
            <a:prstGeom prst="line">
              <a:avLst/>
            </a:prstGeom>
            <a:ln w="50800">
              <a:solidFill>
                <a:srgbClr val="582831"/>
              </a:solidFill>
            </a:ln>
          </p:spPr>
          <p:style>
            <a:lnRef idx="1">
              <a:schemeClr val="accent1"/>
            </a:lnRef>
            <a:fillRef idx="0">
              <a:schemeClr val="accent1"/>
            </a:fillRef>
            <a:effectRef idx="0">
              <a:schemeClr val="accent1"/>
            </a:effectRef>
            <a:fontRef idx="minor">
              <a:schemeClr val="tx1"/>
            </a:fontRef>
          </p:style>
        </p:cxnSp>
      </p:grpSp>
      <p:sp>
        <p:nvSpPr>
          <p:cNvPr id="5" name="Slide Number Placeholder 5">
            <a:extLst>
              <a:ext uri="{FF2B5EF4-FFF2-40B4-BE49-F238E27FC236}">
                <a16:creationId xmlns:a16="http://schemas.microsoft.com/office/drawing/2014/main" id="{AB9BEDD3-8903-B54C-F3D5-F1AE338A1051}"/>
              </a:ext>
            </a:extLst>
          </p:cNvPr>
          <p:cNvSpPr>
            <a:spLocks noGrp="1"/>
          </p:cNvSpPr>
          <p:nvPr>
            <p:ph type="sldNum" sz="quarter" idx="4"/>
          </p:nvPr>
        </p:nvSpPr>
        <p:spPr>
          <a:xfrm>
            <a:off x="6934200" y="133350"/>
            <a:ext cx="20574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B8EC6C1D-B94A-4A9A-BD8D-A546578E37EF}" type="slidenum">
              <a:rPr lang="en-US" smtClean="0"/>
              <a:t>‹#›</a:t>
            </a:fld>
            <a:endParaRPr lang="en-US"/>
          </a:p>
        </p:txBody>
      </p:sp>
    </p:spTree>
    <p:extLst>
      <p:ext uri="{BB962C8B-B14F-4D97-AF65-F5344CB8AC3E}">
        <p14:creationId xmlns:p14="http://schemas.microsoft.com/office/powerpoint/2010/main" val="21960706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lgn="l">
              <a:defRPr sz="2800" b="1">
                <a:solidFill>
                  <a:srgbClr val="051C48"/>
                </a:solidFill>
              </a:defRPr>
            </a:lvl1pPr>
          </a:lstStyle>
          <a:p>
            <a:r>
              <a:rPr lang="en-US" dirty="0"/>
              <a:t>Different title per slide, Franklin Gothic Medium 28pt</a:t>
            </a:r>
          </a:p>
        </p:txBody>
      </p:sp>
      <p:sp>
        <p:nvSpPr>
          <p:cNvPr id="3" name="Content Placeholder 2"/>
          <p:cNvSpPr>
            <a:spLocks noGrp="1"/>
          </p:cNvSpPr>
          <p:nvPr>
            <p:ph sz="half" idx="1"/>
          </p:nvPr>
        </p:nvSpPr>
        <p:spPr>
          <a:xfrm>
            <a:off x="457200" y="1123950"/>
            <a:ext cx="4038600" cy="3276600"/>
          </a:xfrm>
        </p:spPr>
        <p:txBody>
          <a:bodyPr/>
          <a:lstStyle>
            <a:lvl1pPr marL="342900" indent="-342900">
              <a:buClr>
                <a:srgbClr val="582831"/>
              </a:buClr>
              <a:buFont typeface="Arial" panose="020B0604020202020204" pitchFamily="34" charset="0"/>
              <a:buChar char="•"/>
              <a:defRPr sz="2200">
                <a:solidFill>
                  <a:srgbClr val="454545"/>
                </a:solidFill>
              </a:defRPr>
            </a:lvl1pPr>
            <a:lvl2pPr marL="742950" indent="-285750">
              <a:buClr>
                <a:srgbClr val="092068"/>
              </a:buClr>
              <a:buFont typeface="Wingdings" panose="05000000000000000000" pitchFamily="2" charset="2"/>
              <a:buChar char="§"/>
              <a:defRPr sz="2000">
                <a:solidFill>
                  <a:srgbClr val="454545"/>
                </a:solidFill>
              </a:defRPr>
            </a:lvl2pPr>
            <a:lvl3pPr marL="1143000" indent="-228600">
              <a:buFont typeface="Wingdings" panose="05000000000000000000" pitchFamily="2" charset="2"/>
              <a:buChar char="ü"/>
              <a:defRPr sz="1800">
                <a:solidFill>
                  <a:srgbClr val="454545"/>
                </a:solidFill>
              </a:defRPr>
            </a:lvl3pPr>
            <a:lvl4pPr>
              <a:defRPr sz="1800">
                <a:solidFill>
                  <a:srgbClr val="002060"/>
                </a:solidFill>
              </a:defRPr>
            </a:lvl4pPr>
            <a:lvl5pPr>
              <a:defRPr sz="1800">
                <a:solidFill>
                  <a:srgbClr val="002060"/>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p:txBody>
      </p:sp>
      <p:sp>
        <p:nvSpPr>
          <p:cNvPr id="4" name="Content Placeholder 3"/>
          <p:cNvSpPr>
            <a:spLocks noGrp="1"/>
          </p:cNvSpPr>
          <p:nvPr>
            <p:ph sz="half" idx="2"/>
          </p:nvPr>
        </p:nvSpPr>
        <p:spPr>
          <a:xfrm>
            <a:off x="4648200" y="1123950"/>
            <a:ext cx="4038600" cy="3276600"/>
          </a:xfrm>
        </p:spPr>
        <p:txBody>
          <a:bodyPr>
            <a:normAutofit/>
          </a:bodyPr>
          <a:lstStyle>
            <a:lvl1pPr marL="342900" indent="-342900" algn="l" defTabSz="914400" rtl="0" eaLnBrk="1" latinLnBrk="0" hangingPunct="1">
              <a:spcBef>
                <a:spcPct val="20000"/>
              </a:spcBef>
              <a:buClr>
                <a:srgbClr val="582831"/>
              </a:buClr>
              <a:buFont typeface="Arial" panose="020B0604020202020204" pitchFamily="34" charset="0"/>
              <a:buChar char="•"/>
              <a:defRPr lang="en-US" sz="2200" kern="1200" dirty="0" smtClean="0">
                <a:solidFill>
                  <a:srgbClr val="454545"/>
                </a:solidFill>
                <a:latin typeface="+mn-lt"/>
                <a:ea typeface="+mn-ea"/>
                <a:cs typeface="+mn-cs"/>
              </a:defRPr>
            </a:lvl1pPr>
            <a:lvl2pPr marL="800100" indent="-342900" algn="l" defTabSz="914400" rtl="0" eaLnBrk="1" latinLnBrk="0" hangingPunct="1">
              <a:spcBef>
                <a:spcPct val="20000"/>
              </a:spcBef>
              <a:buClr>
                <a:srgbClr val="092068"/>
              </a:buClr>
              <a:buFont typeface="Wingdings" panose="05000000000000000000" pitchFamily="2" charset="2"/>
              <a:buChar char="§"/>
              <a:defRPr lang="en-US" sz="2000" kern="1200" dirty="0" smtClean="0">
                <a:solidFill>
                  <a:srgbClr val="454545"/>
                </a:solidFill>
                <a:latin typeface="+mn-lt"/>
                <a:ea typeface="+mn-ea"/>
                <a:cs typeface="+mn-cs"/>
              </a:defRPr>
            </a:lvl2pPr>
            <a:lvl3pPr marL="1143000" indent="-228600" algn="l" defTabSz="914400" rtl="0" eaLnBrk="1" latinLnBrk="0" hangingPunct="1">
              <a:spcBef>
                <a:spcPct val="20000"/>
              </a:spcBef>
              <a:buFont typeface="Wingdings" panose="05000000000000000000" pitchFamily="2" charset="2"/>
              <a:buChar char="ü"/>
              <a:defRPr lang="en-US" sz="1800" kern="1200" dirty="0" smtClean="0">
                <a:solidFill>
                  <a:srgbClr val="454545"/>
                </a:solidFill>
                <a:latin typeface="+mn-lt"/>
                <a:ea typeface="+mn-ea"/>
                <a:cs typeface="+mn-cs"/>
              </a:defRPr>
            </a:lvl3pPr>
            <a:lvl4pPr>
              <a:defRPr sz="1800">
                <a:solidFill>
                  <a:srgbClr val="002060"/>
                </a:solidFill>
              </a:defRPr>
            </a:lvl4pPr>
            <a:lvl5pPr>
              <a:defRPr sz="1800">
                <a:solidFill>
                  <a:srgbClr val="002060"/>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p:txBody>
      </p:sp>
      <p:pic>
        <p:nvPicPr>
          <p:cNvPr id="23" name="Picture 2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79298" y="4594623"/>
            <a:ext cx="555804" cy="555804"/>
          </a:xfrm>
          <a:prstGeom prst="rect">
            <a:avLst/>
          </a:prstGeom>
        </p:spPr>
      </p:pic>
      <p:pic>
        <p:nvPicPr>
          <p:cNvPr id="24" name="Picture 2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458200" y="4643925"/>
            <a:ext cx="457200" cy="457200"/>
          </a:xfrm>
          <a:prstGeom prst="rect">
            <a:avLst/>
          </a:prstGeom>
        </p:spPr>
      </p:pic>
      <p:grpSp>
        <p:nvGrpSpPr>
          <p:cNvPr id="9" name="Group 8">
            <a:extLst>
              <a:ext uri="{FF2B5EF4-FFF2-40B4-BE49-F238E27FC236}">
                <a16:creationId xmlns:a16="http://schemas.microsoft.com/office/drawing/2014/main" id="{384C336D-EBA9-50C7-E897-D392F41EFD44}"/>
              </a:ext>
            </a:extLst>
          </p:cNvPr>
          <p:cNvGrpSpPr/>
          <p:nvPr userDrawn="1"/>
        </p:nvGrpSpPr>
        <p:grpSpPr>
          <a:xfrm>
            <a:off x="457200" y="895350"/>
            <a:ext cx="8229600" cy="0"/>
            <a:chOff x="457200" y="990600"/>
            <a:chExt cx="8229600" cy="0"/>
          </a:xfrm>
        </p:grpSpPr>
        <p:cxnSp>
          <p:nvCxnSpPr>
            <p:cNvPr id="10" name="Straight Connector 9">
              <a:extLst>
                <a:ext uri="{FF2B5EF4-FFF2-40B4-BE49-F238E27FC236}">
                  <a16:creationId xmlns:a16="http://schemas.microsoft.com/office/drawing/2014/main" id="{DE9CE6FF-DF0A-CEE0-BDE0-85E9336E64B7}"/>
                </a:ext>
              </a:extLst>
            </p:cNvPr>
            <p:cNvCxnSpPr/>
            <p:nvPr userDrawn="1"/>
          </p:nvCxnSpPr>
          <p:spPr>
            <a:xfrm>
              <a:off x="457200" y="990600"/>
              <a:ext cx="914400" cy="0"/>
            </a:xfrm>
            <a:prstGeom prst="line">
              <a:avLst/>
            </a:prstGeom>
            <a:ln w="50800">
              <a:solidFill>
                <a:srgbClr val="58283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8951B197-3011-6887-B892-453275EA855C}"/>
                </a:ext>
              </a:extLst>
            </p:cNvPr>
            <p:cNvCxnSpPr/>
            <p:nvPr userDrawn="1"/>
          </p:nvCxnSpPr>
          <p:spPr>
            <a:xfrm>
              <a:off x="1371600" y="990600"/>
              <a:ext cx="914400" cy="0"/>
            </a:xfrm>
            <a:prstGeom prst="line">
              <a:avLst/>
            </a:prstGeom>
            <a:ln w="50800">
              <a:solidFill>
                <a:srgbClr val="969696"/>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73B96308-DA40-CA6B-F6F2-39B24DDA44B0}"/>
                </a:ext>
              </a:extLst>
            </p:cNvPr>
            <p:cNvCxnSpPr/>
            <p:nvPr userDrawn="1"/>
          </p:nvCxnSpPr>
          <p:spPr>
            <a:xfrm>
              <a:off x="2286000" y="990600"/>
              <a:ext cx="914400" cy="0"/>
            </a:xfrm>
            <a:prstGeom prst="line">
              <a:avLst/>
            </a:prstGeom>
            <a:ln w="50800">
              <a:solidFill>
                <a:srgbClr val="092068"/>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20616D76-979B-236A-893E-52F517D23981}"/>
                </a:ext>
              </a:extLst>
            </p:cNvPr>
            <p:cNvCxnSpPr/>
            <p:nvPr userDrawn="1"/>
          </p:nvCxnSpPr>
          <p:spPr>
            <a:xfrm>
              <a:off x="3200400" y="990600"/>
              <a:ext cx="914400" cy="0"/>
            </a:xfrm>
            <a:prstGeom prst="line">
              <a:avLst/>
            </a:prstGeom>
            <a:ln w="50800">
              <a:solidFill>
                <a:srgbClr val="969696"/>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CDF36A6E-9282-43E8-1E10-C70BF5D11794}"/>
                </a:ext>
              </a:extLst>
            </p:cNvPr>
            <p:cNvCxnSpPr/>
            <p:nvPr userDrawn="1"/>
          </p:nvCxnSpPr>
          <p:spPr>
            <a:xfrm>
              <a:off x="4114800" y="990600"/>
              <a:ext cx="914400" cy="0"/>
            </a:xfrm>
            <a:prstGeom prst="line">
              <a:avLst/>
            </a:prstGeom>
            <a:ln w="50800">
              <a:solidFill>
                <a:srgbClr val="58283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D290408D-0DB0-8CBD-1D05-4E9108AC34C2}"/>
                </a:ext>
              </a:extLst>
            </p:cNvPr>
            <p:cNvCxnSpPr/>
            <p:nvPr userDrawn="1"/>
          </p:nvCxnSpPr>
          <p:spPr>
            <a:xfrm>
              <a:off x="5029200" y="990600"/>
              <a:ext cx="914400" cy="0"/>
            </a:xfrm>
            <a:prstGeom prst="line">
              <a:avLst/>
            </a:prstGeom>
            <a:ln w="50800">
              <a:solidFill>
                <a:srgbClr val="969696"/>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3FEF054D-3DC5-455C-1D58-7592446D714F}"/>
                </a:ext>
              </a:extLst>
            </p:cNvPr>
            <p:cNvCxnSpPr/>
            <p:nvPr userDrawn="1"/>
          </p:nvCxnSpPr>
          <p:spPr>
            <a:xfrm>
              <a:off x="5943600" y="990600"/>
              <a:ext cx="914400" cy="0"/>
            </a:xfrm>
            <a:prstGeom prst="line">
              <a:avLst/>
            </a:prstGeom>
            <a:ln w="50800">
              <a:solidFill>
                <a:srgbClr val="092068"/>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7C05A261-6E2E-FA53-104C-277D1DEC9657}"/>
                </a:ext>
              </a:extLst>
            </p:cNvPr>
            <p:cNvCxnSpPr/>
            <p:nvPr userDrawn="1"/>
          </p:nvCxnSpPr>
          <p:spPr>
            <a:xfrm>
              <a:off x="6858000" y="990600"/>
              <a:ext cx="914400" cy="0"/>
            </a:xfrm>
            <a:prstGeom prst="line">
              <a:avLst/>
            </a:prstGeom>
            <a:ln w="50800">
              <a:solidFill>
                <a:srgbClr val="969696"/>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ED32949F-A91A-38DA-C57A-0D9E557E0FAA}"/>
                </a:ext>
              </a:extLst>
            </p:cNvPr>
            <p:cNvCxnSpPr/>
            <p:nvPr userDrawn="1"/>
          </p:nvCxnSpPr>
          <p:spPr>
            <a:xfrm>
              <a:off x="7772400" y="990600"/>
              <a:ext cx="914400" cy="0"/>
            </a:xfrm>
            <a:prstGeom prst="line">
              <a:avLst/>
            </a:prstGeom>
            <a:ln w="50800">
              <a:solidFill>
                <a:srgbClr val="582831"/>
              </a:solidFill>
            </a:ln>
          </p:spPr>
          <p:style>
            <a:lnRef idx="1">
              <a:schemeClr val="accent1"/>
            </a:lnRef>
            <a:fillRef idx="0">
              <a:schemeClr val="accent1"/>
            </a:fillRef>
            <a:effectRef idx="0">
              <a:schemeClr val="accent1"/>
            </a:effectRef>
            <a:fontRef idx="minor">
              <a:schemeClr val="tx1"/>
            </a:fontRef>
          </p:style>
        </p:cxnSp>
      </p:grpSp>
      <p:sp>
        <p:nvSpPr>
          <p:cNvPr id="21" name="TextBox 20">
            <a:extLst>
              <a:ext uri="{FF2B5EF4-FFF2-40B4-BE49-F238E27FC236}">
                <a16:creationId xmlns:a16="http://schemas.microsoft.com/office/drawing/2014/main" id="{245027EB-CF3A-A284-983F-AFB10C561230}"/>
              </a:ext>
            </a:extLst>
          </p:cNvPr>
          <p:cNvSpPr txBox="1"/>
          <p:nvPr userDrawn="1"/>
        </p:nvSpPr>
        <p:spPr>
          <a:xfrm>
            <a:off x="1182432" y="4716274"/>
            <a:ext cx="6779136" cy="50013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i="1" u="none" strike="noStrike" kern="1200" baseline="0" dirty="0">
                <a:solidFill>
                  <a:schemeClr val="bg1"/>
                </a:solidFill>
                <a:latin typeface="Garamond" panose="02020404030301010803" pitchFamily="18" charset="0"/>
                <a:ea typeface="+mn-ea"/>
                <a:cs typeface="+mn-cs"/>
              </a:rPr>
              <a:t>Improving Health and Building Readiness. Anytime, Anywhere — Always</a:t>
            </a:r>
          </a:p>
          <a:p>
            <a:pPr algn="ctr"/>
            <a:endParaRPr lang="en-US" sz="1050" i="0" baseline="0" dirty="0">
              <a:solidFill>
                <a:schemeClr val="bg1"/>
              </a:solidFill>
              <a:latin typeface="Franklin Gothic Book" panose="020B0503020102020204" pitchFamily="34" charset="0"/>
            </a:endParaRPr>
          </a:p>
        </p:txBody>
      </p:sp>
      <p:sp>
        <p:nvSpPr>
          <p:cNvPr id="5" name="Slide Number Placeholder 5">
            <a:extLst>
              <a:ext uri="{FF2B5EF4-FFF2-40B4-BE49-F238E27FC236}">
                <a16:creationId xmlns:a16="http://schemas.microsoft.com/office/drawing/2014/main" id="{1AF2CA99-A7DF-8D51-AB61-FB411238D511}"/>
              </a:ext>
            </a:extLst>
          </p:cNvPr>
          <p:cNvSpPr>
            <a:spLocks noGrp="1"/>
          </p:cNvSpPr>
          <p:nvPr>
            <p:ph type="sldNum" sz="quarter" idx="4"/>
          </p:nvPr>
        </p:nvSpPr>
        <p:spPr>
          <a:xfrm>
            <a:off x="6934200" y="133350"/>
            <a:ext cx="20574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B8EC6C1D-B94A-4A9A-BD8D-A546578E37EF}" type="slidenum">
              <a:rPr lang="en-US" smtClean="0"/>
              <a:t>‹#›</a:t>
            </a:fld>
            <a:endParaRPr lang="en-US"/>
          </a:p>
        </p:txBody>
      </p:sp>
    </p:spTree>
    <p:extLst>
      <p:ext uri="{BB962C8B-B14F-4D97-AF65-F5344CB8AC3E}">
        <p14:creationId xmlns:p14="http://schemas.microsoft.com/office/powerpoint/2010/main" val="40637339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defRPr sz="2800" b="1">
                <a:solidFill>
                  <a:srgbClr val="051C48"/>
                </a:solidFill>
              </a:defRPr>
            </a:lvl1pPr>
          </a:lstStyle>
          <a:p>
            <a:r>
              <a:rPr lang="en-US" dirty="0"/>
              <a:t>Different title per slide, Franklin Gothic Medium 28pt</a:t>
            </a:r>
          </a:p>
        </p:txBody>
      </p:sp>
      <p:pic>
        <p:nvPicPr>
          <p:cNvPr id="21" name="Picture 2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79298" y="4594623"/>
            <a:ext cx="555804" cy="555804"/>
          </a:xfrm>
          <a:prstGeom prst="rect">
            <a:avLst/>
          </a:prstGeom>
        </p:spPr>
      </p:pic>
      <p:pic>
        <p:nvPicPr>
          <p:cNvPr id="22" name="Picture 2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458200" y="4643925"/>
            <a:ext cx="457200" cy="457200"/>
          </a:xfrm>
          <a:prstGeom prst="rect">
            <a:avLst/>
          </a:prstGeom>
        </p:spPr>
      </p:pic>
      <p:grpSp>
        <p:nvGrpSpPr>
          <p:cNvPr id="5" name="Group 4">
            <a:extLst>
              <a:ext uri="{FF2B5EF4-FFF2-40B4-BE49-F238E27FC236}">
                <a16:creationId xmlns:a16="http://schemas.microsoft.com/office/drawing/2014/main" id="{392E368C-8BD9-3948-F45D-B1C1D0483385}"/>
              </a:ext>
            </a:extLst>
          </p:cNvPr>
          <p:cNvGrpSpPr/>
          <p:nvPr userDrawn="1"/>
        </p:nvGrpSpPr>
        <p:grpSpPr>
          <a:xfrm>
            <a:off x="457200" y="895350"/>
            <a:ext cx="8229600" cy="0"/>
            <a:chOff x="457200" y="990600"/>
            <a:chExt cx="8229600" cy="0"/>
          </a:xfrm>
        </p:grpSpPr>
        <p:cxnSp>
          <p:nvCxnSpPr>
            <p:cNvPr id="6" name="Straight Connector 5">
              <a:extLst>
                <a:ext uri="{FF2B5EF4-FFF2-40B4-BE49-F238E27FC236}">
                  <a16:creationId xmlns:a16="http://schemas.microsoft.com/office/drawing/2014/main" id="{BAFCBDB1-8BB2-6D28-E6A9-4B9672FDDABD}"/>
                </a:ext>
              </a:extLst>
            </p:cNvPr>
            <p:cNvCxnSpPr/>
            <p:nvPr userDrawn="1"/>
          </p:nvCxnSpPr>
          <p:spPr>
            <a:xfrm>
              <a:off x="457200" y="990600"/>
              <a:ext cx="914400" cy="0"/>
            </a:xfrm>
            <a:prstGeom prst="line">
              <a:avLst/>
            </a:prstGeom>
            <a:ln w="50800">
              <a:solidFill>
                <a:srgbClr val="582831"/>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19C4928B-B517-CF6A-2422-17F90192DD3B}"/>
                </a:ext>
              </a:extLst>
            </p:cNvPr>
            <p:cNvCxnSpPr/>
            <p:nvPr userDrawn="1"/>
          </p:nvCxnSpPr>
          <p:spPr>
            <a:xfrm>
              <a:off x="1371600" y="990600"/>
              <a:ext cx="914400" cy="0"/>
            </a:xfrm>
            <a:prstGeom prst="line">
              <a:avLst/>
            </a:prstGeom>
            <a:ln w="50800">
              <a:solidFill>
                <a:srgbClr val="969696"/>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5EA539B0-DEA3-0B97-25F6-57161B439896}"/>
                </a:ext>
              </a:extLst>
            </p:cNvPr>
            <p:cNvCxnSpPr/>
            <p:nvPr userDrawn="1"/>
          </p:nvCxnSpPr>
          <p:spPr>
            <a:xfrm>
              <a:off x="2286000" y="990600"/>
              <a:ext cx="914400" cy="0"/>
            </a:xfrm>
            <a:prstGeom prst="line">
              <a:avLst/>
            </a:prstGeom>
            <a:ln w="50800">
              <a:solidFill>
                <a:srgbClr val="092068"/>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A42816FD-BAB7-8637-A19E-1D4DA94C335B}"/>
                </a:ext>
              </a:extLst>
            </p:cNvPr>
            <p:cNvCxnSpPr/>
            <p:nvPr userDrawn="1"/>
          </p:nvCxnSpPr>
          <p:spPr>
            <a:xfrm>
              <a:off x="3200400" y="990600"/>
              <a:ext cx="914400" cy="0"/>
            </a:xfrm>
            <a:prstGeom prst="line">
              <a:avLst/>
            </a:prstGeom>
            <a:ln w="50800">
              <a:solidFill>
                <a:srgbClr val="969696"/>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04B48E0C-5E90-4E7C-DFEB-A2CC914D3011}"/>
                </a:ext>
              </a:extLst>
            </p:cNvPr>
            <p:cNvCxnSpPr/>
            <p:nvPr userDrawn="1"/>
          </p:nvCxnSpPr>
          <p:spPr>
            <a:xfrm>
              <a:off x="4114800" y="990600"/>
              <a:ext cx="914400" cy="0"/>
            </a:xfrm>
            <a:prstGeom prst="line">
              <a:avLst/>
            </a:prstGeom>
            <a:ln w="50800">
              <a:solidFill>
                <a:srgbClr val="58283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2D181B70-BDEE-E605-DB24-6EB7838902D2}"/>
                </a:ext>
              </a:extLst>
            </p:cNvPr>
            <p:cNvCxnSpPr/>
            <p:nvPr userDrawn="1"/>
          </p:nvCxnSpPr>
          <p:spPr>
            <a:xfrm>
              <a:off x="5029200" y="990600"/>
              <a:ext cx="914400" cy="0"/>
            </a:xfrm>
            <a:prstGeom prst="line">
              <a:avLst/>
            </a:prstGeom>
            <a:ln w="50800">
              <a:solidFill>
                <a:srgbClr val="969696"/>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D1F4197C-3D57-B14D-00D8-DFEE5C1BC7A9}"/>
                </a:ext>
              </a:extLst>
            </p:cNvPr>
            <p:cNvCxnSpPr/>
            <p:nvPr userDrawn="1"/>
          </p:nvCxnSpPr>
          <p:spPr>
            <a:xfrm>
              <a:off x="5943600" y="990600"/>
              <a:ext cx="914400" cy="0"/>
            </a:xfrm>
            <a:prstGeom prst="line">
              <a:avLst/>
            </a:prstGeom>
            <a:ln w="50800">
              <a:solidFill>
                <a:srgbClr val="092068"/>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06AEA9F5-B328-E31B-5BFF-C12388D8F88B}"/>
                </a:ext>
              </a:extLst>
            </p:cNvPr>
            <p:cNvCxnSpPr/>
            <p:nvPr userDrawn="1"/>
          </p:nvCxnSpPr>
          <p:spPr>
            <a:xfrm>
              <a:off x="6858000" y="990600"/>
              <a:ext cx="914400" cy="0"/>
            </a:xfrm>
            <a:prstGeom prst="line">
              <a:avLst/>
            </a:prstGeom>
            <a:ln w="50800">
              <a:solidFill>
                <a:srgbClr val="969696"/>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53E647F0-F308-E92F-BD0F-A4E0581430D0}"/>
                </a:ext>
              </a:extLst>
            </p:cNvPr>
            <p:cNvCxnSpPr/>
            <p:nvPr userDrawn="1"/>
          </p:nvCxnSpPr>
          <p:spPr>
            <a:xfrm>
              <a:off x="7772400" y="990600"/>
              <a:ext cx="914400" cy="0"/>
            </a:xfrm>
            <a:prstGeom prst="line">
              <a:avLst/>
            </a:prstGeom>
            <a:ln w="50800">
              <a:solidFill>
                <a:srgbClr val="582831"/>
              </a:solidFill>
            </a:ln>
          </p:spPr>
          <p:style>
            <a:lnRef idx="1">
              <a:schemeClr val="accent1"/>
            </a:lnRef>
            <a:fillRef idx="0">
              <a:schemeClr val="accent1"/>
            </a:fillRef>
            <a:effectRef idx="0">
              <a:schemeClr val="accent1"/>
            </a:effectRef>
            <a:fontRef idx="minor">
              <a:schemeClr val="tx1"/>
            </a:fontRef>
          </p:style>
        </p:cxnSp>
      </p:grpSp>
      <p:sp>
        <p:nvSpPr>
          <p:cNvPr id="17" name="TextBox 16">
            <a:extLst>
              <a:ext uri="{FF2B5EF4-FFF2-40B4-BE49-F238E27FC236}">
                <a16:creationId xmlns:a16="http://schemas.microsoft.com/office/drawing/2014/main" id="{657C8DEF-050F-78B7-8D4A-A6221C776BA0}"/>
              </a:ext>
            </a:extLst>
          </p:cNvPr>
          <p:cNvSpPr txBox="1"/>
          <p:nvPr userDrawn="1"/>
        </p:nvSpPr>
        <p:spPr>
          <a:xfrm>
            <a:off x="1182432" y="4716274"/>
            <a:ext cx="6779136" cy="50013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i="1" u="none" strike="noStrike" kern="1200" baseline="0" dirty="0">
                <a:solidFill>
                  <a:schemeClr val="bg1"/>
                </a:solidFill>
                <a:latin typeface="Garamond" panose="02020404030301010803" pitchFamily="18" charset="0"/>
                <a:ea typeface="+mn-ea"/>
                <a:cs typeface="+mn-cs"/>
              </a:rPr>
              <a:t>Improving Health and Building Readiness. Anytime, Anywhere — Always</a:t>
            </a:r>
          </a:p>
          <a:p>
            <a:pPr algn="ctr"/>
            <a:endParaRPr lang="en-US" sz="1050" i="0" baseline="0" dirty="0">
              <a:solidFill>
                <a:schemeClr val="bg1"/>
              </a:solidFill>
              <a:latin typeface="Franklin Gothic Book" panose="020B0503020102020204" pitchFamily="34" charset="0"/>
            </a:endParaRPr>
          </a:p>
        </p:txBody>
      </p:sp>
      <p:sp>
        <p:nvSpPr>
          <p:cNvPr id="3" name="Slide Number Placeholder 5">
            <a:extLst>
              <a:ext uri="{FF2B5EF4-FFF2-40B4-BE49-F238E27FC236}">
                <a16:creationId xmlns:a16="http://schemas.microsoft.com/office/drawing/2014/main" id="{5D4743D7-7F66-3B8C-E920-1A68A3F2714D}"/>
              </a:ext>
            </a:extLst>
          </p:cNvPr>
          <p:cNvSpPr>
            <a:spLocks noGrp="1"/>
          </p:cNvSpPr>
          <p:nvPr>
            <p:ph type="sldNum" sz="quarter" idx="4"/>
          </p:nvPr>
        </p:nvSpPr>
        <p:spPr>
          <a:xfrm>
            <a:off x="6934200" y="133350"/>
            <a:ext cx="20574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B8EC6C1D-B94A-4A9A-BD8D-A546578E37EF}" type="slidenum">
              <a:rPr lang="en-US" smtClean="0"/>
              <a:t>‹#›</a:t>
            </a:fld>
            <a:endParaRPr lang="en-US"/>
          </a:p>
        </p:txBody>
      </p:sp>
    </p:spTree>
    <p:extLst>
      <p:ext uri="{BB962C8B-B14F-4D97-AF65-F5344CB8AC3E}">
        <p14:creationId xmlns:p14="http://schemas.microsoft.com/office/powerpoint/2010/main" val="16305282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79298" y="4594623"/>
            <a:ext cx="555804" cy="555804"/>
          </a:xfrm>
          <a:prstGeom prst="rect">
            <a:avLst/>
          </a:prstGeom>
        </p:spPr>
      </p:pic>
      <p:pic>
        <p:nvPicPr>
          <p:cNvPr id="7" name="Picture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458200" y="4643925"/>
            <a:ext cx="457200" cy="457200"/>
          </a:xfrm>
          <a:prstGeom prst="rect">
            <a:avLst/>
          </a:prstGeom>
        </p:spPr>
      </p:pic>
      <p:sp>
        <p:nvSpPr>
          <p:cNvPr id="4" name="TextBox 3">
            <a:extLst>
              <a:ext uri="{FF2B5EF4-FFF2-40B4-BE49-F238E27FC236}">
                <a16:creationId xmlns:a16="http://schemas.microsoft.com/office/drawing/2014/main" id="{DCEDCEF0-165B-CDD8-FA67-5EA34221BC3D}"/>
              </a:ext>
            </a:extLst>
          </p:cNvPr>
          <p:cNvSpPr txBox="1"/>
          <p:nvPr userDrawn="1"/>
        </p:nvSpPr>
        <p:spPr>
          <a:xfrm>
            <a:off x="1182432" y="4716274"/>
            <a:ext cx="6779136" cy="50013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i="1" u="none" strike="noStrike" kern="1200" baseline="0" dirty="0">
                <a:solidFill>
                  <a:schemeClr val="bg1"/>
                </a:solidFill>
                <a:latin typeface="Garamond" panose="02020404030301010803" pitchFamily="18" charset="0"/>
                <a:ea typeface="+mn-ea"/>
                <a:cs typeface="+mn-cs"/>
              </a:rPr>
              <a:t>Improving Health and Building Readiness. Anytime, Anywhere — Always</a:t>
            </a:r>
          </a:p>
          <a:p>
            <a:pPr algn="ctr"/>
            <a:endParaRPr lang="en-US" sz="1050" i="0" baseline="0" dirty="0">
              <a:solidFill>
                <a:schemeClr val="bg1"/>
              </a:solidFill>
              <a:latin typeface="Franklin Gothic Book" panose="020B0503020102020204" pitchFamily="34" charset="0"/>
            </a:endParaRPr>
          </a:p>
        </p:txBody>
      </p:sp>
      <p:sp>
        <p:nvSpPr>
          <p:cNvPr id="2" name="Slide Number Placeholder 5">
            <a:extLst>
              <a:ext uri="{FF2B5EF4-FFF2-40B4-BE49-F238E27FC236}">
                <a16:creationId xmlns:a16="http://schemas.microsoft.com/office/drawing/2014/main" id="{9EC0B675-7634-1FB8-DD8D-B246CC551ECC}"/>
              </a:ext>
            </a:extLst>
          </p:cNvPr>
          <p:cNvSpPr>
            <a:spLocks noGrp="1"/>
          </p:cNvSpPr>
          <p:nvPr>
            <p:ph type="sldNum" sz="quarter" idx="4"/>
          </p:nvPr>
        </p:nvSpPr>
        <p:spPr>
          <a:xfrm>
            <a:off x="6934200" y="133350"/>
            <a:ext cx="20574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B8EC6C1D-B94A-4A9A-BD8D-A546578E37EF}" type="slidenum">
              <a:rPr lang="en-US" smtClean="0"/>
              <a:t>‹#›</a:t>
            </a:fld>
            <a:endParaRPr lang="en-US"/>
          </a:p>
        </p:txBody>
      </p:sp>
    </p:spTree>
    <p:extLst>
      <p:ext uri="{BB962C8B-B14F-4D97-AF65-F5344CB8AC3E}">
        <p14:creationId xmlns:p14="http://schemas.microsoft.com/office/powerpoint/2010/main" val="6209910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CUI 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lgn="l">
              <a:defRPr sz="2800" b="1" baseline="0">
                <a:solidFill>
                  <a:srgbClr val="092068"/>
                </a:solidFill>
              </a:defRPr>
            </a:lvl1pPr>
          </a:lstStyle>
          <a:p>
            <a:r>
              <a:rPr lang="en-US" dirty="0"/>
              <a:t>Different title per slide, Franklin Gothic Medium 28pt</a:t>
            </a:r>
          </a:p>
        </p:txBody>
      </p:sp>
      <p:sp>
        <p:nvSpPr>
          <p:cNvPr id="3" name="Content Placeholder 2"/>
          <p:cNvSpPr>
            <a:spLocks noGrp="1"/>
          </p:cNvSpPr>
          <p:nvPr>
            <p:ph idx="1" hasCustomPrompt="1"/>
          </p:nvPr>
        </p:nvSpPr>
        <p:spPr>
          <a:xfrm>
            <a:off x="457200" y="1123950"/>
            <a:ext cx="8229600" cy="3276599"/>
          </a:xfrm>
        </p:spPr>
        <p:txBody>
          <a:bodyPr/>
          <a:lstStyle>
            <a:lvl1pPr marL="342900" indent="-342900">
              <a:buClr>
                <a:srgbClr val="582831"/>
              </a:buClr>
              <a:buSzPct val="125000"/>
              <a:buFont typeface="Arial" panose="020B0604020202020204" pitchFamily="34" charset="0"/>
              <a:buChar char="•"/>
              <a:defRPr sz="2200">
                <a:solidFill>
                  <a:srgbClr val="454545"/>
                </a:solidFill>
                <a:latin typeface="Franklin Gothic Book" panose="020B0503020102020204" pitchFamily="34" charset="0"/>
              </a:defRPr>
            </a:lvl1pPr>
            <a:lvl2pPr marL="742950" indent="-285750">
              <a:buClr>
                <a:srgbClr val="092068"/>
              </a:buClr>
              <a:buFont typeface="Wingdings" panose="05000000000000000000" pitchFamily="2" charset="2"/>
              <a:buChar char="§"/>
              <a:defRPr sz="2000">
                <a:solidFill>
                  <a:srgbClr val="454545"/>
                </a:solidFill>
                <a:latin typeface="Franklin Gothic Book" panose="020B0503020102020204" pitchFamily="34" charset="0"/>
              </a:defRPr>
            </a:lvl2pPr>
            <a:lvl3pPr marL="1143000" indent="-228600">
              <a:buClr>
                <a:srgbClr val="6C82A7"/>
              </a:buClr>
              <a:buFont typeface="Wingdings" panose="05000000000000000000" pitchFamily="2" charset="2"/>
              <a:buChar char="ü"/>
              <a:defRPr sz="1800">
                <a:solidFill>
                  <a:srgbClr val="454545"/>
                </a:solidFill>
                <a:latin typeface="Franklin Gothic Book" panose="020B0503020102020204" pitchFamily="34" charset="0"/>
              </a:defRPr>
            </a:lvl3pPr>
          </a:lstStyle>
          <a:p>
            <a:pPr lvl="0"/>
            <a:r>
              <a:rPr lang="en-US" dirty="0"/>
              <a:t>Click to edit Master text styles</a:t>
            </a:r>
          </a:p>
          <a:p>
            <a:pPr lvl="1"/>
            <a:r>
              <a:rPr lang="en-US" dirty="0"/>
              <a:t>Second level</a:t>
            </a:r>
          </a:p>
          <a:p>
            <a:pPr lvl="2"/>
            <a:r>
              <a:rPr lang="en-US" dirty="0"/>
              <a:t>Third level</a:t>
            </a:r>
          </a:p>
          <a:p>
            <a:pPr lvl="0"/>
            <a:endParaRPr lang="en-US" dirty="0"/>
          </a:p>
          <a:p>
            <a:pPr lvl="2"/>
            <a:endParaRPr lang="en-US" dirty="0"/>
          </a:p>
          <a:p>
            <a:pPr lvl="2"/>
            <a:endParaRPr lang="en-US" dirty="0"/>
          </a:p>
        </p:txBody>
      </p:sp>
      <p:sp>
        <p:nvSpPr>
          <p:cNvPr id="4" name="TextBox 3"/>
          <p:cNvSpPr txBox="1"/>
          <p:nvPr userDrawn="1"/>
        </p:nvSpPr>
        <p:spPr>
          <a:xfrm>
            <a:off x="1182432" y="4716274"/>
            <a:ext cx="6779136" cy="50013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i="1" u="none" strike="noStrike" kern="1200" baseline="0" dirty="0">
                <a:solidFill>
                  <a:schemeClr val="bg1"/>
                </a:solidFill>
                <a:latin typeface="Garamond" panose="02020404030301010803" pitchFamily="18" charset="0"/>
                <a:ea typeface="+mn-ea"/>
                <a:cs typeface="+mn-cs"/>
              </a:rPr>
              <a:t>Improving Health and Building Readiness. Anytime, Anywhere — Always</a:t>
            </a:r>
          </a:p>
          <a:p>
            <a:pPr algn="ctr"/>
            <a:endParaRPr lang="en-US" sz="1050" i="0" baseline="0" dirty="0">
              <a:solidFill>
                <a:schemeClr val="bg1"/>
              </a:solidFill>
              <a:latin typeface="Franklin Gothic Book" panose="020B0503020102020204" pitchFamily="34" charset="0"/>
            </a:endParaRPr>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79298" y="4594623"/>
            <a:ext cx="555804" cy="555804"/>
          </a:xfrm>
          <a:prstGeom prst="rect">
            <a:avLst/>
          </a:prstGeom>
        </p:spPr>
      </p:pic>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458200" y="4643925"/>
            <a:ext cx="457200" cy="457200"/>
          </a:xfrm>
          <a:prstGeom prst="rect">
            <a:avLst/>
          </a:prstGeom>
        </p:spPr>
      </p:pic>
      <p:grpSp>
        <p:nvGrpSpPr>
          <p:cNvPr id="17" name="Group 16"/>
          <p:cNvGrpSpPr/>
          <p:nvPr userDrawn="1"/>
        </p:nvGrpSpPr>
        <p:grpSpPr>
          <a:xfrm>
            <a:off x="457200" y="895350"/>
            <a:ext cx="8229600" cy="0"/>
            <a:chOff x="457200" y="990600"/>
            <a:chExt cx="8229600" cy="0"/>
          </a:xfrm>
        </p:grpSpPr>
        <p:cxnSp>
          <p:nvCxnSpPr>
            <p:cNvPr id="18" name="Straight Connector 17"/>
            <p:cNvCxnSpPr/>
            <p:nvPr userDrawn="1"/>
          </p:nvCxnSpPr>
          <p:spPr>
            <a:xfrm>
              <a:off x="457200" y="990600"/>
              <a:ext cx="914400" cy="0"/>
            </a:xfrm>
            <a:prstGeom prst="line">
              <a:avLst/>
            </a:prstGeom>
            <a:ln w="50800">
              <a:solidFill>
                <a:srgbClr val="58283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userDrawn="1"/>
          </p:nvCxnSpPr>
          <p:spPr>
            <a:xfrm>
              <a:off x="1371600" y="990600"/>
              <a:ext cx="914400" cy="0"/>
            </a:xfrm>
            <a:prstGeom prst="line">
              <a:avLst/>
            </a:prstGeom>
            <a:ln w="50800">
              <a:solidFill>
                <a:srgbClr val="969696"/>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userDrawn="1"/>
          </p:nvCxnSpPr>
          <p:spPr>
            <a:xfrm>
              <a:off x="2286000" y="990600"/>
              <a:ext cx="914400" cy="0"/>
            </a:xfrm>
            <a:prstGeom prst="line">
              <a:avLst/>
            </a:prstGeom>
            <a:ln w="50800">
              <a:solidFill>
                <a:srgbClr val="092068"/>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userDrawn="1"/>
          </p:nvCxnSpPr>
          <p:spPr>
            <a:xfrm>
              <a:off x="3200400" y="990600"/>
              <a:ext cx="914400" cy="0"/>
            </a:xfrm>
            <a:prstGeom prst="line">
              <a:avLst/>
            </a:prstGeom>
            <a:ln w="50800">
              <a:solidFill>
                <a:srgbClr val="969696"/>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userDrawn="1"/>
          </p:nvCxnSpPr>
          <p:spPr>
            <a:xfrm>
              <a:off x="4114800" y="990600"/>
              <a:ext cx="914400" cy="0"/>
            </a:xfrm>
            <a:prstGeom prst="line">
              <a:avLst/>
            </a:prstGeom>
            <a:ln w="50800">
              <a:solidFill>
                <a:srgbClr val="58283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userDrawn="1"/>
          </p:nvCxnSpPr>
          <p:spPr>
            <a:xfrm>
              <a:off x="5029200" y="990600"/>
              <a:ext cx="914400" cy="0"/>
            </a:xfrm>
            <a:prstGeom prst="line">
              <a:avLst/>
            </a:prstGeom>
            <a:ln w="50800">
              <a:solidFill>
                <a:srgbClr val="969696"/>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userDrawn="1"/>
          </p:nvCxnSpPr>
          <p:spPr>
            <a:xfrm>
              <a:off x="5943600" y="990600"/>
              <a:ext cx="914400" cy="0"/>
            </a:xfrm>
            <a:prstGeom prst="line">
              <a:avLst/>
            </a:prstGeom>
            <a:ln w="50800">
              <a:solidFill>
                <a:srgbClr val="092068"/>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userDrawn="1"/>
          </p:nvCxnSpPr>
          <p:spPr>
            <a:xfrm>
              <a:off x="6858000" y="990600"/>
              <a:ext cx="914400" cy="0"/>
            </a:xfrm>
            <a:prstGeom prst="line">
              <a:avLst/>
            </a:prstGeom>
            <a:ln w="50800">
              <a:solidFill>
                <a:srgbClr val="969696"/>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userDrawn="1"/>
          </p:nvCxnSpPr>
          <p:spPr>
            <a:xfrm>
              <a:off x="7772400" y="990600"/>
              <a:ext cx="914400" cy="0"/>
            </a:xfrm>
            <a:prstGeom prst="line">
              <a:avLst/>
            </a:prstGeom>
            <a:ln w="50800">
              <a:solidFill>
                <a:srgbClr val="582831"/>
              </a:solidFill>
            </a:ln>
          </p:spPr>
          <p:style>
            <a:lnRef idx="1">
              <a:schemeClr val="accent1"/>
            </a:lnRef>
            <a:fillRef idx="0">
              <a:schemeClr val="accent1"/>
            </a:fillRef>
            <a:effectRef idx="0">
              <a:schemeClr val="accent1"/>
            </a:effectRef>
            <a:fontRef idx="minor">
              <a:schemeClr val="tx1"/>
            </a:fontRef>
          </p:style>
        </p:cxnSp>
      </p:grpSp>
      <p:sp>
        <p:nvSpPr>
          <p:cNvPr id="5" name="Slide Number Placeholder 5">
            <a:extLst>
              <a:ext uri="{FF2B5EF4-FFF2-40B4-BE49-F238E27FC236}">
                <a16:creationId xmlns:a16="http://schemas.microsoft.com/office/drawing/2014/main" id="{AB9BEDD3-8903-B54C-F3D5-F1AE338A1051}"/>
              </a:ext>
            </a:extLst>
          </p:cNvPr>
          <p:cNvSpPr>
            <a:spLocks noGrp="1"/>
          </p:cNvSpPr>
          <p:nvPr>
            <p:ph type="sldNum" sz="quarter" idx="4"/>
          </p:nvPr>
        </p:nvSpPr>
        <p:spPr>
          <a:xfrm>
            <a:off x="6934200" y="133350"/>
            <a:ext cx="20574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B8EC6C1D-B94A-4A9A-BD8D-A546578E37EF}" type="slidenum">
              <a:rPr lang="en-US" smtClean="0"/>
              <a:t>‹#›</a:t>
            </a:fld>
            <a:endParaRPr lang="en-US"/>
          </a:p>
        </p:txBody>
      </p:sp>
      <p:sp>
        <p:nvSpPr>
          <p:cNvPr id="9" name="Text Placeholder 8">
            <a:extLst>
              <a:ext uri="{FF2B5EF4-FFF2-40B4-BE49-F238E27FC236}">
                <a16:creationId xmlns:a16="http://schemas.microsoft.com/office/drawing/2014/main" id="{2C14F694-B525-558E-1FDD-687D3FA15567}"/>
              </a:ext>
            </a:extLst>
          </p:cNvPr>
          <p:cNvSpPr>
            <a:spLocks noGrp="1"/>
          </p:cNvSpPr>
          <p:nvPr>
            <p:ph type="body" sz="quarter" idx="10" hasCustomPrompt="1"/>
          </p:nvPr>
        </p:nvSpPr>
        <p:spPr>
          <a:xfrm>
            <a:off x="2057400" y="76200"/>
            <a:ext cx="4953000" cy="914400"/>
          </a:xfrm>
        </p:spPr>
        <p:txBody>
          <a:bodyPr>
            <a:normAutofit/>
          </a:bodyPr>
          <a:lstStyle>
            <a:lvl5pPr marL="1828800" indent="0">
              <a:buNone/>
              <a:defRPr sz="1000">
                <a:solidFill>
                  <a:srgbClr val="00B050"/>
                </a:solidFill>
              </a:defRPr>
            </a:lvl5pPr>
          </a:lstStyle>
          <a:p>
            <a:pPr lvl="4"/>
            <a:r>
              <a:rPr lang="en-US" dirty="0"/>
              <a:t>UNCLASSIFIED</a:t>
            </a:r>
          </a:p>
        </p:txBody>
      </p:sp>
    </p:spTree>
    <p:extLst>
      <p:ext uri="{BB962C8B-B14F-4D97-AF65-F5344CB8AC3E}">
        <p14:creationId xmlns:p14="http://schemas.microsoft.com/office/powerpoint/2010/main" val="423225542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33350"/>
            <a:ext cx="8229600" cy="857250"/>
          </a:xfrm>
          <a:prstGeom prst="rect">
            <a:avLst/>
          </a:prstGeom>
        </p:spPr>
        <p:txBody>
          <a:bodyPr vert="horz" lIns="91440" tIns="45720" rIns="91440" bIns="45720" rtlCol="0" anchor="ctr">
            <a:normAutofit/>
          </a:bodyPr>
          <a:lstStyle/>
          <a:p>
            <a:r>
              <a:rPr lang="en-US" dirty="0"/>
              <a:t>Different title per slide, Franklin Gothic Medium 28pt</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p:txBody>
      </p:sp>
      <p:sp>
        <p:nvSpPr>
          <p:cNvPr id="4" name="Rectangle 3">
            <a:extLst>
              <a:ext uri="{FF2B5EF4-FFF2-40B4-BE49-F238E27FC236}">
                <a16:creationId xmlns:a16="http://schemas.microsoft.com/office/drawing/2014/main" id="{86C191B9-38D4-4329-8F07-1183FAC2EBFC}"/>
              </a:ext>
            </a:extLst>
          </p:cNvPr>
          <p:cNvSpPr/>
          <p:nvPr userDrawn="1"/>
        </p:nvSpPr>
        <p:spPr>
          <a:xfrm>
            <a:off x="0" y="4594623"/>
            <a:ext cx="9144000" cy="555804"/>
          </a:xfrm>
          <a:prstGeom prst="rect">
            <a:avLst/>
          </a:prstGeom>
          <a:solidFill>
            <a:srgbClr val="5828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lide Number Placeholder 5">
            <a:extLst>
              <a:ext uri="{FF2B5EF4-FFF2-40B4-BE49-F238E27FC236}">
                <a16:creationId xmlns:a16="http://schemas.microsoft.com/office/drawing/2014/main" id="{421811A2-995A-F314-7F2D-D1F96F51A658}"/>
              </a:ext>
            </a:extLst>
          </p:cNvPr>
          <p:cNvSpPr>
            <a:spLocks noGrp="1"/>
          </p:cNvSpPr>
          <p:nvPr>
            <p:ph type="sldNum" sz="quarter" idx="4"/>
          </p:nvPr>
        </p:nvSpPr>
        <p:spPr>
          <a:xfrm>
            <a:off x="6934200" y="133350"/>
            <a:ext cx="20574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B8EC6C1D-B94A-4A9A-BD8D-A546578E37EF}" type="slidenum">
              <a:rPr lang="en-US" smtClean="0"/>
              <a:t>‹#›</a:t>
            </a:fld>
            <a:endParaRPr lang="en-US"/>
          </a:p>
        </p:txBody>
      </p:sp>
    </p:spTree>
    <p:extLst>
      <p:ext uri="{BB962C8B-B14F-4D97-AF65-F5344CB8AC3E}">
        <p14:creationId xmlns:p14="http://schemas.microsoft.com/office/powerpoint/2010/main" val="28459264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4" r:id="rId4"/>
    <p:sldLayoutId id="2147483655" r:id="rId5"/>
    <p:sldLayoutId id="2147483656" r:id="rId6"/>
  </p:sldLayoutIdLst>
  <p:hf hdr="0" ftr="0" dt="0"/>
  <p:txStyles>
    <p:titleStyle>
      <a:lvl1pPr algn="ctr" defTabSz="914400" rtl="0" eaLnBrk="1" latinLnBrk="0" hangingPunct="1">
        <a:spcBef>
          <a:spcPct val="0"/>
        </a:spcBef>
        <a:buNone/>
        <a:defRPr sz="2800" b="1" kern="1200" baseline="0">
          <a:solidFill>
            <a:srgbClr val="283446"/>
          </a:solidFill>
          <a:latin typeface="+mj-lt"/>
          <a:ea typeface="+mj-ea"/>
          <a:cs typeface="+mj-cs"/>
        </a:defRPr>
      </a:lvl1pPr>
    </p:titleStyle>
    <p:bodyStyle>
      <a:lvl1pPr marL="342900" indent="-342900" algn="l" defTabSz="914400" rtl="0" eaLnBrk="1" latinLnBrk="0" hangingPunct="1">
        <a:spcBef>
          <a:spcPct val="20000"/>
        </a:spcBef>
        <a:buSzPct val="125000"/>
        <a:buFont typeface="Arial" panose="020B0604020202020204" pitchFamily="34" charset="0"/>
        <a:buChar char="•"/>
        <a:defRPr sz="2200" kern="1200">
          <a:solidFill>
            <a:srgbClr val="454545"/>
          </a:solidFill>
          <a:latin typeface="Franklin Gothic Book" panose="020B0503020102020204" pitchFamily="34" charset="0"/>
          <a:ea typeface="+mn-ea"/>
          <a:cs typeface="+mn-cs"/>
        </a:defRPr>
      </a:lvl1pPr>
      <a:lvl2pPr marL="742950" indent="-285750" algn="l" defTabSz="914400" rtl="0" eaLnBrk="1" latinLnBrk="0" hangingPunct="1">
        <a:spcBef>
          <a:spcPct val="20000"/>
        </a:spcBef>
        <a:buFont typeface="Wingdings" panose="05000000000000000000" pitchFamily="2" charset="2"/>
        <a:buChar char="§"/>
        <a:defRPr sz="2000" kern="1200">
          <a:solidFill>
            <a:srgbClr val="454545"/>
          </a:solidFill>
          <a:latin typeface="Franklin Gothic Book" panose="020B0503020102020204" pitchFamily="34" charset="0"/>
          <a:ea typeface="+mn-ea"/>
          <a:cs typeface="+mn-cs"/>
        </a:defRPr>
      </a:lvl2pPr>
      <a:lvl3pPr marL="1143000" indent="-228600" algn="l" defTabSz="914400" rtl="0" eaLnBrk="1" latinLnBrk="0" hangingPunct="1">
        <a:spcBef>
          <a:spcPct val="20000"/>
        </a:spcBef>
        <a:buFont typeface="Wingdings" panose="05000000000000000000" pitchFamily="2" charset="2"/>
        <a:buChar char="ü"/>
        <a:defRPr sz="1800" kern="1200">
          <a:solidFill>
            <a:srgbClr val="454545"/>
          </a:solidFill>
          <a:latin typeface="Franklin Gothic Book" panose="020B0503020102020204"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hearing.health.mil/hcehome/Contact-Us"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esd.whs.mil/Portals/54/Documents/DD/issuances/dodi/605512p.pdf?ver=MMbEgkCmoKoUiDfYVGBtqQ%3d%3d" TargetMode="External"/><Relationship Id="rId2" Type="http://schemas.openxmlformats.org/officeDocument/2006/relationships/notesSlide" Target="../notesSlides/notesSlide12.xml"/><Relationship Id="rId1" Type="http://schemas.openxmlformats.org/officeDocument/2006/relationships/slideLayout" Target="../slideLayouts/slideLayout6.xml"/><Relationship Id="rId4" Type="http://schemas.openxmlformats.org/officeDocument/2006/relationships/hyperlink" Target="https://www.esd.whs.mil/Portals/54/Documents/DD/forms/dd/dd3126.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esd.whs.mil/Portals/54/Documents/DD/forms/dd/dd3126.pdf" TargetMode="External"/><Relationship Id="rId2" Type="http://schemas.openxmlformats.org/officeDocument/2006/relationships/notesSlide" Target="../notesSlides/notesSlide9.xml"/><Relationship Id="rId1" Type="http://schemas.openxmlformats.org/officeDocument/2006/relationships/slideLayout" Target="../slideLayouts/slideLayout6.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00099" y="2800350"/>
            <a:ext cx="7543800" cy="1102519"/>
          </a:xfrm>
        </p:spPr>
        <p:txBody>
          <a:bodyPr>
            <a:normAutofit fontScale="90000"/>
          </a:bodyPr>
          <a:lstStyle/>
          <a:p>
            <a:pPr algn="ctr"/>
            <a:r>
              <a:rPr lang="en-US" sz="2700" dirty="0">
                <a:effectLst/>
                <a:latin typeface="Calibri" panose="020F0502020204030204" pitchFamily="34" charset="0"/>
                <a:ea typeface="SimSun" panose="02010600030101010101" pitchFamily="2" charset="-122"/>
              </a:rPr>
              <a:t>HEARING PROTECTOR FIT-TESTING REQUIREMENT</a:t>
            </a:r>
            <a:br>
              <a:rPr lang="en-US" sz="2700" dirty="0">
                <a:effectLst/>
                <a:latin typeface="Calibri" panose="020F0502020204030204" pitchFamily="34" charset="0"/>
                <a:ea typeface="SimSun" panose="02010600030101010101" pitchFamily="2" charset="-122"/>
              </a:rPr>
            </a:br>
            <a:r>
              <a:rPr lang="en-US" sz="2700" dirty="0">
                <a:effectLst/>
                <a:latin typeface="Calibri" panose="020F0502020204030204" pitchFamily="34" charset="0"/>
                <a:ea typeface="SimSun" panose="02010600030101010101" pitchFamily="2" charset="-122"/>
              </a:rPr>
              <a:t>IN THE DEPARTMENT OF DEFENSE</a:t>
            </a:r>
            <a:br>
              <a:rPr lang="en-US" sz="2700" dirty="0">
                <a:effectLst/>
                <a:latin typeface="Calibri" panose="020F0502020204030204" pitchFamily="34" charset="0"/>
                <a:ea typeface="SimSun" panose="02010600030101010101" pitchFamily="2" charset="-122"/>
              </a:rPr>
            </a:br>
            <a:r>
              <a:rPr lang="en-US" sz="1800" dirty="0">
                <a:effectLst/>
                <a:latin typeface="Calibri" panose="020F0502020204030204" pitchFamily="34" charset="0"/>
                <a:ea typeface="SimSun" panose="02010600030101010101" pitchFamily="2" charset="-122"/>
              </a:rPr>
              <a:t>December 2023</a:t>
            </a:r>
            <a:endParaRPr lang="en-US" dirty="0"/>
          </a:p>
        </p:txBody>
      </p:sp>
      <p:sp>
        <p:nvSpPr>
          <p:cNvPr id="3" name="TextBox 2">
            <a:extLst>
              <a:ext uri="{FF2B5EF4-FFF2-40B4-BE49-F238E27FC236}">
                <a16:creationId xmlns:a16="http://schemas.microsoft.com/office/drawing/2014/main" id="{2AD95B33-1474-C5AD-9085-D165A629A7AC}"/>
              </a:ext>
            </a:extLst>
          </p:cNvPr>
          <p:cNvSpPr txBox="1"/>
          <p:nvPr/>
        </p:nvSpPr>
        <p:spPr>
          <a:xfrm>
            <a:off x="3981933" y="0"/>
            <a:ext cx="1180131" cy="276999"/>
          </a:xfrm>
          <a:prstGeom prst="rect">
            <a:avLst/>
          </a:prstGeom>
          <a:noFill/>
        </p:spPr>
        <p:txBody>
          <a:bodyPr wrap="none"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00B050"/>
                </a:solidFill>
                <a:effectLst/>
                <a:uLnTx/>
                <a:uFillTx/>
                <a:latin typeface="Franklin Gothic Book" panose="020B0503020102020204"/>
                <a:ea typeface="+mn-ea"/>
                <a:cs typeface="+mn-cs"/>
              </a:rPr>
              <a:t>UNCLASSIFIED</a:t>
            </a:r>
            <a:endParaRPr kumimoji="0" lang="en-US" sz="1200" b="1" i="0" u="none" strike="noStrike" kern="1200" cap="none" spc="0" normalizeH="0" baseline="0" noProof="0" dirty="0">
              <a:ln>
                <a:noFill/>
              </a:ln>
              <a:solidFill>
                <a:srgbClr val="7030A0"/>
              </a:solidFill>
              <a:effectLst/>
              <a:uLnTx/>
              <a:uFillTx/>
              <a:latin typeface="Franklin Gothic Book" panose="020B0503020102020204"/>
              <a:ea typeface="+mn-ea"/>
              <a:cs typeface="+mn-cs"/>
            </a:endParaRPr>
          </a:p>
        </p:txBody>
      </p:sp>
    </p:spTree>
    <p:extLst>
      <p:ext uri="{BB962C8B-B14F-4D97-AF65-F5344CB8AC3E}">
        <p14:creationId xmlns:p14="http://schemas.microsoft.com/office/powerpoint/2010/main" val="22094805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NEXT STEPS</a:t>
            </a:r>
          </a:p>
        </p:txBody>
      </p:sp>
      <p:sp>
        <p:nvSpPr>
          <p:cNvPr id="3" name="Content Placeholder 2"/>
          <p:cNvSpPr>
            <a:spLocks noGrp="1"/>
          </p:cNvSpPr>
          <p:nvPr>
            <p:ph idx="1"/>
          </p:nvPr>
        </p:nvSpPr>
        <p:spPr/>
        <p:txBody>
          <a:bodyPr>
            <a:normAutofit/>
          </a:bodyPr>
          <a:lstStyle/>
          <a:p>
            <a:r>
              <a:rPr lang="en-US" dirty="0"/>
              <a:t>Implementation processes will be determined by each service</a:t>
            </a:r>
          </a:p>
          <a:p>
            <a:pPr lvl="1"/>
            <a:r>
              <a:rPr lang="en-US" dirty="0"/>
              <a:t>Equipment procurement</a:t>
            </a:r>
          </a:p>
          <a:p>
            <a:pPr lvl="1"/>
            <a:r>
              <a:rPr lang="en-US" dirty="0"/>
              <a:t>Personnel training to conduct fit testing</a:t>
            </a:r>
          </a:p>
          <a:p>
            <a:pPr lvl="1"/>
            <a:r>
              <a:rPr lang="en-US" dirty="0"/>
              <a:t>Identification of who needs to be fit tested, when to test, where to test, and how to test</a:t>
            </a:r>
          </a:p>
          <a:p>
            <a:pPr lvl="1"/>
            <a:r>
              <a:rPr lang="en-US" dirty="0"/>
              <a:t>Develop testing process/flow for identified personnel</a:t>
            </a:r>
          </a:p>
          <a:p>
            <a:pPr lvl="1"/>
            <a:r>
              <a:rPr lang="en-US" dirty="0"/>
              <a:t>Establish documentation/record keeping processes (DD3126)</a:t>
            </a:r>
          </a:p>
          <a:p>
            <a:endParaRPr lang="en-US" dirty="0"/>
          </a:p>
        </p:txBody>
      </p:sp>
      <p:sp>
        <p:nvSpPr>
          <p:cNvPr id="4" name="Slide Number Placeholder 3"/>
          <p:cNvSpPr>
            <a:spLocks noGrp="1"/>
          </p:cNvSpPr>
          <p:nvPr>
            <p:ph type="sldNum" sz="quarter" idx="4"/>
          </p:nvPr>
        </p:nvSpPr>
        <p:spPr/>
        <p:txBody>
          <a:bodyPr/>
          <a:lstStyle/>
          <a:p>
            <a:fld id="{6D22F896-40B5-4ADD-8801-0D06FADFA095}" type="slidenum">
              <a:rPr lang="en-US" smtClean="0"/>
              <a:pPr/>
              <a:t>10</a:t>
            </a:fld>
            <a:endParaRPr lang="en-US" dirty="0"/>
          </a:p>
        </p:txBody>
      </p:sp>
      <p:sp>
        <p:nvSpPr>
          <p:cNvPr id="6" name="TextBox 5">
            <a:extLst>
              <a:ext uri="{FF2B5EF4-FFF2-40B4-BE49-F238E27FC236}">
                <a16:creationId xmlns:a16="http://schemas.microsoft.com/office/drawing/2014/main" id="{CA2A8E89-0604-667C-F628-C24A91688DCB}"/>
              </a:ext>
            </a:extLst>
          </p:cNvPr>
          <p:cNvSpPr txBox="1"/>
          <p:nvPr/>
        </p:nvSpPr>
        <p:spPr>
          <a:xfrm>
            <a:off x="3981933" y="0"/>
            <a:ext cx="1180131" cy="276999"/>
          </a:xfrm>
          <a:prstGeom prst="rect">
            <a:avLst/>
          </a:prstGeom>
          <a:noFill/>
        </p:spPr>
        <p:txBody>
          <a:bodyPr wrap="none"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00B050"/>
                </a:solidFill>
                <a:effectLst/>
                <a:uLnTx/>
                <a:uFillTx/>
                <a:latin typeface="Franklin Gothic Book" panose="020B0503020102020204"/>
                <a:ea typeface="+mn-ea"/>
                <a:cs typeface="+mn-cs"/>
              </a:rPr>
              <a:t>UNCLASSIFIED</a:t>
            </a:r>
            <a:endParaRPr kumimoji="0" lang="en-US" sz="1200" b="1" i="0" u="none" strike="noStrike" kern="1200" cap="none" spc="0" normalizeH="0" baseline="0" noProof="0" dirty="0">
              <a:ln>
                <a:noFill/>
              </a:ln>
              <a:solidFill>
                <a:srgbClr val="7030A0"/>
              </a:solidFill>
              <a:effectLst/>
              <a:uLnTx/>
              <a:uFillTx/>
              <a:latin typeface="Franklin Gothic Book" panose="020B0503020102020204"/>
              <a:ea typeface="+mn-ea"/>
              <a:cs typeface="+mn-cs"/>
            </a:endParaRPr>
          </a:p>
        </p:txBody>
      </p:sp>
    </p:spTree>
    <p:extLst>
      <p:ext uri="{BB962C8B-B14F-4D97-AF65-F5344CB8AC3E}">
        <p14:creationId xmlns:p14="http://schemas.microsoft.com/office/powerpoint/2010/main" val="1835855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DHA HEARING CENTER OF EXCELLENCE CONTACT</a:t>
            </a:r>
          </a:p>
        </p:txBody>
      </p:sp>
      <p:sp>
        <p:nvSpPr>
          <p:cNvPr id="3" name="Content Placeholder 2"/>
          <p:cNvSpPr>
            <a:spLocks noGrp="1"/>
          </p:cNvSpPr>
          <p:nvPr>
            <p:ph idx="1"/>
          </p:nvPr>
        </p:nvSpPr>
        <p:spPr/>
        <p:txBody>
          <a:bodyPr>
            <a:normAutofit/>
          </a:bodyPr>
          <a:lstStyle/>
          <a:p>
            <a:r>
              <a:rPr lang="en-US" dirty="0"/>
              <a:t>Theresa Schulz, PhD</a:t>
            </a:r>
          </a:p>
          <a:p>
            <a:r>
              <a:rPr lang="en-US" dirty="0">
                <a:hlinkClick r:id="rId3"/>
              </a:rPr>
              <a:t>https://hearing.health.mil/hcehome/Contact-Us</a:t>
            </a:r>
            <a:r>
              <a:rPr lang="en-US" dirty="0"/>
              <a:t> </a:t>
            </a:r>
          </a:p>
        </p:txBody>
      </p:sp>
      <p:sp>
        <p:nvSpPr>
          <p:cNvPr id="4" name="Slide Number Placeholder 3"/>
          <p:cNvSpPr>
            <a:spLocks noGrp="1"/>
          </p:cNvSpPr>
          <p:nvPr>
            <p:ph type="sldNum" sz="quarter" idx="4"/>
          </p:nvPr>
        </p:nvSpPr>
        <p:spPr/>
        <p:txBody>
          <a:bodyPr/>
          <a:lstStyle/>
          <a:p>
            <a:fld id="{6D22F896-40B5-4ADD-8801-0D06FADFA095}" type="slidenum">
              <a:rPr lang="en-US" smtClean="0"/>
              <a:pPr/>
              <a:t>11</a:t>
            </a:fld>
            <a:endParaRPr lang="en-US" dirty="0"/>
          </a:p>
        </p:txBody>
      </p:sp>
      <p:sp>
        <p:nvSpPr>
          <p:cNvPr id="6" name="TextBox 5">
            <a:extLst>
              <a:ext uri="{FF2B5EF4-FFF2-40B4-BE49-F238E27FC236}">
                <a16:creationId xmlns:a16="http://schemas.microsoft.com/office/drawing/2014/main" id="{A9544D1B-2B87-57B4-5AA0-90315CD32E4A}"/>
              </a:ext>
            </a:extLst>
          </p:cNvPr>
          <p:cNvSpPr txBox="1"/>
          <p:nvPr/>
        </p:nvSpPr>
        <p:spPr>
          <a:xfrm>
            <a:off x="3981933" y="0"/>
            <a:ext cx="1180131" cy="276999"/>
          </a:xfrm>
          <a:prstGeom prst="rect">
            <a:avLst/>
          </a:prstGeom>
          <a:noFill/>
        </p:spPr>
        <p:txBody>
          <a:bodyPr wrap="none"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00B050"/>
                </a:solidFill>
                <a:effectLst/>
                <a:uLnTx/>
                <a:uFillTx/>
                <a:latin typeface="Franklin Gothic Book" panose="020B0503020102020204"/>
                <a:ea typeface="+mn-ea"/>
                <a:cs typeface="+mn-cs"/>
              </a:rPr>
              <a:t>UNCLASSIFIED</a:t>
            </a:r>
            <a:endParaRPr kumimoji="0" lang="en-US" sz="1200" b="1" i="0" u="none" strike="noStrike" kern="1200" cap="none" spc="0" normalizeH="0" baseline="0" noProof="0" dirty="0">
              <a:ln>
                <a:noFill/>
              </a:ln>
              <a:solidFill>
                <a:srgbClr val="7030A0"/>
              </a:solidFill>
              <a:effectLst/>
              <a:uLnTx/>
              <a:uFillTx/>
              <a:latin typeface="Franklin Gothic Book" panose="020B0503020102020204"/>
              <a:ea typeface="+mn-ea"/>
              <a:cs typeface="+mn-cs"/>
            </a:endParaRPr>
          </a:p>
        </p:txBody>
      </p:sp>
    </p:spTree>
    <p:extLst>
      <p:ext uri="{BB962C8B-B14F-4D97-AF65-F5344CB8AC3E}">
        <p14:creationId xmlns:p14="http://schemas.microsoft.com/office/powerpoint/2010/main" val="31395339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REFERENCES</a:t>
            </a:r>
          </a:p>
        </p:txBody>
      </p:sp>
      <p:sp>
        <p:nvSpPr>
          <p:cNvPr id="4" name="Slide Number Placeholder 3">
            <a:extLst>
              <a:ext uri="{FF2B5EF4-FFF2-40B4-BE49-F238E27FC236}">
                <a16:creationId xmlns:a16="http://schemas.microsoft.com/office/drawing/2014/main" id="{227695A7-1EC9-E418-F203-26E0A599F134}"/>
              </a:ext>
            </a:extLst>
          </p:cNvPr>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8EC6C1D-B94A-4A9A-BD8D-A546578E37EF}" type="slidenum">
              <a:rPr kumimoji="0" lang="en-US" sz="1200" b="0" i="0" u="none" strike="noStrike" kern="1200" cap="none" spc="0" normalizeH="0" baseline="0" noProof="0" smtClean="0">
                <a:ln>
                  <a:noFill/>
                </a:ln>
                <a:solidFill>
                  <a:srgbClr val="283446">
                    <a:tint val="75000"/>
                  </a:srgbClr>
                </a:solidFill>
                <a:effectLst/>
                <a:uLnTx/>
                <a:uFillTx/>
                <a:latin typeface="Franklin Gothic Book" panose="020B05030201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srgbClr val="283446">
                  <a:tint val="75000"/>
                </a:srgbClr>
              </a:solidFill>
              <a:effectLst/>
              <a:uLnTx/>
              <a:uFillTx/>
              <a:latin typeface="Franklin Gothic Book" panose="020B0503020102020204"/>
              <a:ea typeface="+mn-ea"/>
              <a:cs typeface="+mn-cs"/>
            </a:endParaRPr>
          </a:p>
        </p:txBody>
      </p:sp>
      <p:sp>
        <p:nvSpPr>
          <p:cNvPr id="8" name="Content Placeholder 7">
            <a:extLst>
              <a:ext uri="{FF2B5EF4-FFF2-40B4-BE49-F238E27FC236}">
                <a16:creationId xmlns:a16="http://schemas.microsoft.com/office/drawing/2014/main" id="{73B857C4-8320-FDAB-6222-D3B7762E0627}"/>
              </a:ext>
            </a:extLst>
          </p:cNvPr>
          <p:cNvSpPr>
            <a:spLocks noGrp="1"/>
          </p:cNvSpPr>
          <p:nvPr>
            <p:ph idx="1"/>
          </p:nvPr>
        </p:nvSpPr>
        <p:spPr/>
        <p:txBody>
          <a:bodyPr/>
          <a:lstStyle/>
          <a:p>
            <a:r>
              <a:rPr lang="en-US" sz="2400" dirty="0"/>
              <a:t>Department of Defense. Hearing conservation program. Department of Defense Instruction 6055.12; 2023.</a:t>
            </a:r>
            <a:r>
              <a:rPr lang="en-US" sz="2400" dirty="0">
                <a:solidFill>
                  <a:srgbClr val="0563C1"/>
                </a:solidFill>
                <a:cs typeface="Times New Roman" panose="02020603050405020304" pitchFamily="18" charset="0"/>
              </a:rPr>
              <a:t> </a:t>
            </a:r>
            <a:r>
              <a:rPr lang="en-US" dirty="0">
                <a:solidFill>
                  <a:srgbClr val="0563C1"/>
                </a:solidFill>
                <a:effectLst/>
                <a:ea typeface="Calibri" panose="020F0502020204030204" pitchFamily="34" charset="0"/>
                <a:cs typeface="Times New Roman" panose="02020603050405020304" pitchFamily="18" charset="0"/>
                <a:hlinkClick r:id="rId3"/>
              </a:rPr>
              <a:t>https://www.esd.whs.mil/Portals/54/Documents/DD/issuances/dodi/605512p.pdf?ver=MMbEgkCmoKoUiDfYVGBtqQ%3d%3d</a:t>
            </a:r>
            <a:endParaRPr lang="en-US" dirty="0">
              <a:solidFill>
                <a:srgbClr val="0563C1"/>
              </a:solidFill>
              <a:effectLst/>
              <a:ea typeface="Calibri" panose="020F0502020204030204" pitchFamily="34" charset="0"/>
              <a:cs typeface="Times New Roman" panose="02020603050405020304" pitchFamily="18" charset="0"/>
            </a:endParaRPr>
          </a:p>
          <a:p>
            <a:r>
              <a:rPr kumimoji="0" lang="en-US" sz="2400" b="0" i="0" u="none" strike="noStrike" kern="1200" cap="none" spc="0" normalizeH="0" baseline="0" noProof="0" dirty="0">
                <a:ln>
                  <a:noFill/>
                </a:ln>
                <a:solidFill>
                  <a:srgbClr val="454545"/>
                </a:solidFill>
                <a:effectLst/>
                <a:uLnTx/>
                <a:uFillTx/>
                <a:latin typeface="Franklin Gothic Book" panose="020B0503020102020204" pitchFamily="34" charset="0"/>
                <a:ea typeface="+mn-ea"/>
                <a:cs typeface="+mn-cs"/>
              </a:rPr>
              <a:t>Department of Defense. Hearing protection fit-test record. Department of Defense Form 3126; 2023. </a:t>
            </a:r>
            <a:r>
              <a:rPr lang="en-US" dirty="0">
                <a:hlinkClick r:id="rId4"/>
              </a:rPr>
              <a:t>https://www.esd.whs.mil/Portals/54/Documents/DD/forms/dd/dd3126.pdf</a:t>
            </a:r>
            <a:endParaRPr lang="en-US" dirty="0"/>
          </a:p>
        </p:txBody>
      </p:sp>
      <p:sp>
        <p:nvSpPr>
          <p:cNvPr id="3" name="TextBox 2">
            <a:extLst>
              <a:ext uri="{FF2B5EF4-FFF2-40B4-BE49-F238E27FC236}">
                <a16:creationId xmlns:a16="http://schemas.microsoft.com/office/drawing/2014/main" id="{4DB77B45-1FC8-66B9-E4AC-95302C13E151}"/>
              </a:ext>
            </a:extLst>
          </p:cNvPr>
          <p:cNvSpPr txBox="1"/>
          <p:nvPr/>
        </p:nvSpPr>
        <p:spPr>
          <a:xfrm>
            <a:off x="3981933" y="0"/>
            <a:ext cx="1180131" cy="276999"/>
          </a:xfrm>
          <a:prstGeom prst="rect">
            <a:avLst/>
          </a:prstGeom>
          <a:noFill/>
        </p:spPr>
        <p:txBody>
          <a:bodyPr wrap="none"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00B050"/>
                </a:solidFill>
                <a:effectLst/>
                <a:uLnTx/>
                <a:uFillTx/>
                <a:latin typeface="Franklin Gothic Book" panose="020B0503020102020204"/>
                <a:ea typeface="+mn-ea"/>
                <a:cs typeface="+mn-cs"/>
              </a:rPr>
              <a:t>UNCLASSIFIED</a:t>
            </a:r>
            <a:endParaRPr kumimoji="0" lang="en-US" sz="1200" b="1" i="0" u="none" strike="noStrike" kern="1200" cap="none" spc="0" normalizeH="0" baseline="0" noProof="0" dirty="0">
              <a:ln>
                <a:noFill/>
              </a:ln>
              <a:solidFill>
                <a:srgbClr val="7030A0"/>
              </a:solidFill>
              <a:effectLst/>
              <a:uLnTx/>
              <a:uFillTx/>
              <a:latin typeface="Franklin Gothic Book" panose="020B0503020102020204"/>
              <a:ea typeface="+mn-ea"/>
              <a:cs typeface="+mn-cs"/>
            </a:endParaRPr>
          </a:p>
        </p:txBody>
      </p:sp>
    </p:spTree>
    <p:extLst>
      <p:ext uri="{BB962C8B-B14F-4D97-AF65-F5344CB8AC3E}">
        <p14:creationId xmlns:p14="http://schemas.microsoft.com/office/powerpoint/2010/main" val="27104357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a:t>
            </a:r>
          </a:p>
        </p:txBody>
      </p:sp>
      <p:sp>
        <p:nvSpPr>
          <p:cNvPr id="3" name="Content Placeholder 2"/>
          <p:cNvSpPr>
            <a:spLocks noGrp="1"/>
          </p:cNvSpPr>
          <p:nvPr>
            <p:ph idx="1"/>
          </p:nvPr>
        </p:nvSpPr>
        <p:spPr/>
        <p:txBody>
          <a:bodyPr>
            <a:normAutofit/>
          </a:bodyPr>
          <a:lstStyle/>
          <a:p>
            <a:r>
              <a:rPr lang="en-US" dirty="0"/>
              <a:t>Significant updates to the Department of Defense Instruction (DoDI) 6055.12 “Hearing Conservation Program” were published and effective 22 November, 2023.  </a:t>
            </a:r>
          </a:p>
          <a:p>
            <a:r>
              <a:rPr lang="en-US" dirty="0">
                <a:solidFill>
                  <a:schemeClr val="tx1"/>
                </a:solidFill>
              </a:rPr>
              <a:t>The change includes a new requirement for </a:t>
            </a:r>
            <a:r>
              <a:rPr lang="en-US" dirty="0"/>
              <a:t>hearing protector (HP) fit testing to be conducted for all DOD personnel who have documented noise exposure greater than or equal to 95 dBA 8-hour time-weighted average (TWA) and who are enrolled in a service hearing conservation program (HCP). </a:t>
            </a:r>
          </a:p>
        </p:txBody>
      </p:sp>
      <p:sp>
        <p:nvSpPr>
          <p:cNvPr id="4" name="Slide Number Placeholder 3"/>
          <p:cNvSpPr>
            <a:spLocks noGrp="1"/>
          </p:cNvSpPr>
          <p:nvPr>
            <p:ph type="sldNum" sz="quarter" idx="4"/>
          </p:nvPr>
        </p:nvSpPr>
        <p:spPr/>
        <p:txBody>
          <a:bodyPr/>
          <a:lstStyle/>
          <a:p>
            <a:fld id="{6D22F896-40B5-4ADD-8801-0D06FADFA095}" type="slidenum">
              <a:rPr lang="en-US" smtClean="0"/>
              <a:pPr/>
              <a:t>2</a:t>
            </a:fld>
            <a:endParaRPr lang="en-US" dirty="0"/>
          </a:p>
        </p:txBody>
      </p:sp>
      <p:sp>
        <p:nvSpPr>
          <p:cNvPr id="7" name="TextBox 6">
            <a:extLst>
              <a:ext uri="{FF2B5EF4-FFF2-40B4-BE49-F238E27FC236}">
                <a16:creationId xmlns:a16="http://schemas.microsoft.com/office/drawing/2014/main" id="{6B3F11F7-110C-5399-744F-F8B111E0396B}"/>
              </a:ext>
            </a:extLst>
          </p:cNvPr>
          <p:cNvSpPr txBox="1"/>
          <p:nvPr/>
        </p:nvSpPr>
        <p:spPr>
          <a:xfrm>
            <a:off x="3981933" y="0"/>
            <a:ext cx="1180131" cy="276999"/>
          </a:xfrm>
          <a:prstGeom prst="rect">
            <a:avLst/>
          </a:prstGeom>
          <a:noFill/>
        </p:spPr>
        <p:txBody>
          <a:bodyPr wrap="none"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00B050"/>
                </a:solidFill>
                <a:effectLst/>
                <a:uLnTx/>
                <a:uFillTx/>
                <a:latin typeface="Franklin Gothic Book" panose="020B0503020102020204"/>
                <a:ea typeface="+mn-ea"/>
                <a:cs typeface="+mn-cs"/>
              </a:rPr>
              <a:t>UNCLASSIFIED</a:t>
            </a:r>
            <a:endParaRPr kumimoji="0" lang="en-US" sz="1200" b="1" i="0" u="none" strike="noStrike" kern="1200" cap="none" spc="0" normalizeH="0" baseline="0" noProof="0" dirty="0">
              <a:ln>
                <a:noFill/>
              </a:ln>
              <a:solidFill>
                <a:srgbClr val="7030A0"/>
              </a:solidFill>
              <a:effectLst/>
              <a:uLnTx/>
              <a:uFillTx/>
              <a:latin typeface="Franklin Gothic Book" panose="020B0503020102020204"/>
              <a:ea typeface="+mn-ea"/>
              <a:cs typeface="+mn-cs"/>
            </a:endParaRPr>
          </a:p>
        </p:txBody>
      </p:sp>
    </p:spTree>
    <p:extLst>
      <p:ext uri="{BB962C8B-B14F-4D97-AF65-F5344CB8AC3E}">
        <p14:creationId xmlns:p14="http://schemas.microsoft.com/office/powerpoint/2010/main" val="33317711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HP FIT TESTING?</a:t>
            </a:r>
          </a:p>
        </p:txBody>
      </p:sp>
      <p:sp>
        <p:nvSpPr>
          <p:cNvPr id="3" name="Content Placeholder 2"/>
          <p:cNvSpPr>
            <a:spLocks noGrp="1"/>
          </p:cNvSpPr>
          <p:nvPr>
            <p:ph idx="1"/>
          </p:nvPr>
        </p:nvSpPr>
        <p:spPr/>
        <p:txBody>
          <a:bodyPr>
            <a:normAutofit/>
          </a:bodyPr>
          <a:lstStyle/>
          <a:p>
            <a:r>
              <a:rPr lang="en-US" dirty="0"/>
              <a:t>HP fit testing is a procedure used to quantitively measure the amount of noise reduction a specific hearing protector is providing a user.</a:t>
            </a:r>
          </a:p>
          <a:p>
            <a:r>
              <a:rPr lang="en-US" dirty="0"/>
              <a:t>HP fit testing measures the personal attenuation rating (PAR) specific to each individual ear and hearing protector. </a:t>
            </a:r>
          </a:p>
          <a:p>
            <a:r>
              <a:rPr lang="en-US" dirty="0"/>
              <a:t>The PAR is a real-world measurement of the overall attenuation the hearing protector provides the individual’s ear. </a:t>
            </a:r>
          </a:p>
        </p:txBody>
      </p:sp>
      <p:sp>
        <p:nvSpPr>
          <p:cNvPr id="4" name="Slide Number Placeholder 3"/>
          <p:cNvSpPr>
            <a:spLocks noGrp="1"/>
          </p:cNvSpPr>
          <p:nvPr>
            <p:ph type="sldNum" sz="quarter" idx="4"/>
          </p:nvPr>
        </p:nvSpPr>
        <p:spPr/>
        <p:txBody>
          <a:bodyPr/>
          <a:lstStyle/>
          <a:p>
            <a:fld id="{6D22F896-40B5-4ADD-8801-0D06FADFA095}" type="slidenum">
              <a:rPr lang="en-US" smtClean="0"/>
              <a:pPr/>
              <a:t>3</a:t>
            </a:fld>
            <a:endParaRPr lang="en-US" dirty="0"/>
          </a:p>
        </p:txBody>
      </p:sp>
      <p:sp>
        <p:nvSpPr>
          <p:cNvPr id="6" name="TextBox 5">
            <a:extLst>
              <a:ext uri="{FF2B5EF4-FFF2-40B4-BE49-F238E27FC236}">
                <a16:creationId xmlns:a16="http://schemas.microsoft.com/office/drawing/2014/main" id="{27C2B8C1-56B4-611B-F5F5-891659DB7798}"/>
              </a:ext>
            </a:extLst>
          </p:cNvPr>
          <p:cNvSpPr txBox="1"/>
          <p:nvPr/>
        </p:nvSpPr>
        <p:spPr>
          <a:xfrm>
            <a:off x="3981933" y="0"/>
            <a:ext cx="1180131" cy="276999"/>
          </a:xfrm>
          <a:prstGeom prst="rect">
            <a:avLst/>
          </a:prstGeom>
          <a:noFill/>
        </p:spPr>
        <p:txBody>
          <a:bodyPr wrap="none"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00B050"/>
                </a:solidFill>
                <a:effectLst/>
                <a:uLnTx/>
                <a:uFillTx/>
                <a:latin typeface="Franklin Gothic Book" panose="020B0503020102020204"/>
                <a:ea typeface="+mn-ea"/>
                <a:cs typeface="+mn-cs"/>
              </a:rPr>
              <a:t>UNCLASSIFIED</a:t>
            </a:r>
            <a:endParaRPr kumimoji="0" lang="en-US" sz="1200" b="1" i="0" u="none" strike="noStrike" kern="1200" cap="none" spc="0" normalizeH="0" baseline="0" noProof="0" dirty="0">
              <a:ln>
                <a:noFill/>
              </a:ln>
              <a:solidFill>
                <a:srgbClr val="7030A0"/>
              </a:solidFill>
              <a:effectLst/>
              <a:uLnTx/>
              <a:uFillTx/>
              <a:latin typeface="Franklin Gothic Book" panose="020B0503020102020204"/>
              <a:ea typeface="+mn-ea"/>
              <a:cs typeface="+mn-cs"/>
            </a:endParaRPr>
          </a:p>
        </p:txBody>
      </p:sp>
    </p:spTree>
    <p:extLst>
      <p:ext uri="{BB962C8B-B14F-4D97-AF65-F5344CB8AC3E}">
        <p14:creationId xmlns:p14="http://schemas.microsoft.com/office/powerpoint/2010/main" val="32997703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SHOULD HP FIT TESTING BE CONDUCTED? (1)</a:t>
            </a:r>
          </a:p>
        </p:txBody>
      </p:sp>
      <p:sp>
        <p:nvSpPr>
          <p:cNvPr id="3" name="Content Placeholder 2"/>
          <p:cNvSpPr>
            <a:spLocks noGrp="1"/>
          </p:cNvSpPr>
          <p:nvPr>
            <p:ph idx="1"/>
          </p:nvPr>
        </p:nvSpPr>
        <p:spPr>
          <a:xfrm>
            <a:off x="457200" y="1123950"/>
            <a:ext cx="8458200" cy="3429000"/>
          </a:xfrm>
        </p:spPr>
        <p:txBody>
          <a:bodyPr>
            <a:normAutofit/>
          </a:bodyPr>
          <a:lstStyle/>
          <a:p>
            <a:pPr>
              <a:lnSpc>
                <a:spcPct val="107000"/>
              </a:lnSpc>
              <a:spcBef>
                <a:spcPts val="0"/>
              </a:spcBef>
            </a:pPr>
            <a:r>
              <a:rPr lang="en-US" sz="2400" dirty="0"/>
              <a:t>Reduce noise-induced hearing loss for those enrolled in HCPs</a:t>
            </a:r>
            <a:endParaRPr lang="en-US" sz="2400" dirty="0">
              <a:ea typeface="Calibri" panose="020F0502020204030204" pitchFamily="34" charset="0"/>
              <a:cs typeface="Times New Roman" panose="02020603050405020304" pitchFamily="18" charset="0"/>
            </a:endParaRPr>
          </a:p>
          <a:p>
            <a:pPr>
              <a:lnSpc>
                <a:spcPct val="107000"/>
              </a:lnSpc>
              <a:spcBef>
                <a:spcPts val="0"/>
              </a:spcBef>
            </a:pPr>
            <a:r>
              <a:rPr lang="en-US" sz="2400" dirty="0">
                <a:ea typeface="Calibri" panose="020F0502020204030204" pitchFamily="34" charset="0"/>
                <a:cs typeface="Times New Roman" panose="02020603050405020304" pitchFamily="18" charset="0"/>
              </a:rPr>
              <a:t>Train workers to properly fit and use hearing protectors</a:t>
            </a:r>
          </a:p>
          <a:p>
            <a:pPr>
              <a:lnSpc>
                <a:spcPct val="107000"/>
              </a:lnSpc>
              <a:spcBef>
                <a:spcPts val="0"/>
              </a:spcBef>
            </a:pPr>
            <a:r>
              <a:rPr lang="en-US" sz="2400" dirty="0">
                <a:effectLst/>
                <a:ea typeface="Calibri" panose="020F0502020204030204" pitchFamily="34" charset="0"/>
                <a:cs typeface="Times New Roman" panose="02020603050405020304" pitchFamily="18" charset="0"/>
              </a:rPr>
              <a:t>Identify workers at risk for noise-induced hearing loss due to inadequate hearing protector fit</a:t>
            </a:r>
            <a:endParaRPr lang="en-US" sz="2000" dirty="0">
              <a:effectLst/>
              <a:ea typeface="Calibri" panose="020F0502020204030204" pitchFamily="34" charset="0"/>
              <a:cs typeface="Times New Roman" panose="02020603050405020304" pitchFamily="18" charset="0"/>
            </a:endParaRPr>
          </a:p>
          <a:p>
            <a:pPr>
              <a:lnSpc>
                <a:spcPct val="107000"/>
              </a:lnSpc>
              <a:spcBef>
                <a:spcPts val="0"/>
              </a:spcBef>
            </a:pPr>
            <a:r>
              <a:rPr lang="en-US" sz="2400" dirty="0">
                <a:effectLst/>
                <a:ea typeface="Calibri" panose="020F0502020204030204" pitchFamily="34" charset="0"/>
                <a:cs typeface="Times New Roman" panose="02020603050405020304" pitchFamily="18" charset="0"/>
              </a:rPr>
              <a:t>Properly select worker’s hearing protectors to meet individual and environmental needs</a:t>
            </a:r>
            <a:endParaRPr lang="en-US" sz="2000" dirty="0">
              <a:effectLst/>
              <a:ea typeface="Calibri" panose="020F0502020204030204" pitchFamily="34" charset="0"/>
              <a:cs typeface="Times New Roman" panose="02020603050405020304" pitchFamily="18" charset="0"/>
            </a:endParaRPr>
          </a:p>
          <a:p>
            <a:pPr>
              <a:lnSpc>
                <a:spcPct val="107000"/>
              </a:lnSpc>
              <a:spcBef>
                <a:spcPts val="0"/>
              </a:spcBef>
              <a:spcAft>
                <a:spcPts val="800"/>
              </a:spcAft>
            </a:pPr>
            <a:r>
              <a:rPr lang="en-US" sz="2400" dirty="0">
                <a:effectLst/>
                <a:ea typeface="Calibri" panose="020F0502020204030204" pitchFamily="34" charset="0"/>
                <a:cs typeface="Times New Roman" panose="02020603050405020304" pitchFamily="18" charset="0"/>
              </a:rPr>
              <a:t>Increase self-efficacy among workers who must wear hearing protectors</a:t>
            </a:r>
          </a:p>
          <a:p>
            <a:pPr>
              <a:lnSpc>
                <a:spcPct val="107000"/>
              </a:lnSpc>
              <a:spcBef>
                <a:spcPts val="0"/>
              </a:spcBef>
              <a:spcAft>
                <a:spcPts val="800"/>
              </a:spcAft>
            </a:pP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4"/>
          </p:nvPr>
        </p:nvSpPr>
        <p:spPr/>
        <p:txBody>
          <a:bodyPr/>
          <a:lstStyle/>
          <a:p>
            <a:fld id="{6D22F896-40B5-4ADD-8801-0D06FADFA095}" type="slidenum">
              <a:rPr lang="en-US" smtClean="0"/>
              <a:pPr/>
              <a:t>4</a:t>
            </a:fld>
            <a:endParaRPr lang="en-US" dirty="0"/>
          </a:p>
        </p:txBody>
      </p:sp>
      <p:sp>
        <p:nvSpPr>
          <p:cNvPr id="6" name="TextBox 5">
            <a:extLst>
              <a:ext uri="{FF2B5EF4-FFF2-40B4-BE49-F238E27FC236}">
                <a16:creationId xmlns:a16="http://schemas.microsoft.com/office/drawing/2014/main" id="{41DEAAE4-5E8D-44B9-BF19-211C2BA3BFA8}"/>
              </a:ext>
            </a:extLst>
          </p:cNvPr>
          <p:cNvSpPr txBox="1"/>
          <p:nvPr/>
        </p:nvSpPr>
        <p:spPr>
          <a:xfrm>
            <a:off x="3981933" y="0"/>
            <a:ext cx="1180131" cy="276999"/>
          </a:xfrm>
          <a:prstGeom prst="rect">
            <a:avLst/>
          </a:prstGeom>
          <a:noFill/>
        </p:spPr>
        <p:txBody>
          <a:bodyPr wrap="none"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00B050"/>
                </a:solidFill>
                <a:effectLst/>
                <a:uLnTx/>
                <a:uFillTx/>
                <a:latin typeface="Franklin Gothic Book" panose="020B0503020102020204"/>
                <a:ea typeface="+mn-ea"/>
                <a:cs typeface="+mn-cs"/>
              </a:rPr>
              <a:t>UNCLASSIFIED</a:t>
            </a:r>
            <a:endParaRPr kumimoji="0" lang="en-US" sz="1200" b="1" i="0" u="none" strike="noStrike" kern="1200" cap="none" spc="0" normalizeH="0" baseline="0" noProof="0" dirty="0">
              <a:ln>
                <a:noFill/>
              </a:ln>
              <a:solidFill>
                <a:srgbClr val="7030A0"/>
              </a:solidFill>
              <a:effectLst/>
              <a:uLnTx/>
              <a:uFillTx/>
              <a:latin typeface="Franklin Gothic Book" panose="020B0503020102020204"/>
              <a:ea typeface="+mn-ea"/>
              <a:cs typeface="+mn-cs"/>
            </a:endParaRPr>
          </a:p>
        </p:txBody>
      </p:sp>
    </p:spTree>
    <p:extLst>
      <p:ext uri="{BB962C8B-B14F-4D97-AF65-F5344CB8AC3E}">
        <p14:creationId xmlns:p14="http://schemas.microsoft.com/office/powerpoint/2010/main" val="41491834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SHOULD HP FIT TESTING BE CONDUCTED? (2)</a:t>
            </a:r>
          </a:p>
        </p:txBody>
      </p:sp>
      <p:sp>
        <p:nvSpPr>
          <p:cNvPr id="3" name="Content Placeholder 2"/>
          <p:cNvSpPr>
            <a:spLocks noGrp="1"/>
          </p:cNvSpPr>
          <p:nvPr>
            <p:ph idx="1"/>
          </p:nvPr>
        </p:nvSpPr>
        <p:spPr/>
        <p:txBody>
          <a:bodyPr>
            <a:normAutofit lnSpcReduction="10000"/>
          </a:bodyPr>
          <a:lstStyle/>
          <a:p>
            <a:r>
              <a:rPr lang="en-US" dirty="0"/>
              <a:t>Improve training outcomes by providing real-time feedback and documentation</a:t>
            </a:r>
          </a:p>
          <a:p>
            <a:r>
              <a:rPr lang="en-US" dirty="0"/>
              <a:t>Motivate workers to consistently use hearing protectors in noisy environments</a:t>
            </a:r>
          </a:p>
          <a:p>
            <a:r>
              <a:rPr lang="en-US" dirty="0"/>
              <a:t>Optimize maintenance of hearing protector inventories; potentially reduce costs</a:t>
            </a:r>
          </a:p>
          <a:p>
            <a:r>
              <a:rPr lang="en-US" dirty="0"/>
              <a:t>Comply with DoDI 6055.12 and OSHA policy requirements for fitting hearing protectors, providing training, and maintaining records</a:t>
            </a:r>
          </a:p>
        </p:txBody>
      </p:sp>
      <p:sp>
        <p:nvSpPr>
          <p:cNvPr id="4" name="Slide Number Placeholder 3"/>
          <p:cNvSpPr>
            <a:spLocks noGrp="1"/>
          </p:cNvSpPr>
          <p:nvPr>
            <p:ph type="sldNum" sz="quarter" idx="4"/>
          </p:nvPr>
        </p:nvSpPr>
        <p:spPr/>
        <p:txBody>
          <a:bodyPr/>
          <a:lstStyle/>
          <a:p>
            <a:fld id="{6D22F896-40B5-4ADD-8801-0D06FADFA095}" type="slidenum">
              <a:rPr lang="en-US" smtClean="0"/>
              <a:pPr/>
              <a:t>5</a:t>
            </a:fld>
            <a:endParaRPr lang="en-US" dirty="0"/>
          </a:p>
        </p:txBody>
      </p:sp>
      <p:sp>
        <p:nvSpPr>
          <p:cNvPr id="6" name="TextBox 5">
            <a:extLst>
              <a:ext uri="{FF2B5EF4-FFF2-40B4-BE49-F238E27FC236}">
                <a16:creationId xmlns:a16="http://schemas.microsoft.com/office/drawing/2014/main" id="{6895F4BC-4E3F-EF77-A2E4-88A9F06C4726}"/>
              </a:ext>
            </a:extLst>
          </p:cNvPr>
          <p:cNvSpPr txBox="1"/>
          <p:nvPr/>
        </p:nvSpPr>
        <p:spPr>
          <a:xfrm>
            <a:off x="3981933" y="0"/>
            <a:ext cx="1180131" cy="276999"/>
          </a:xfrm>
          <a:prstGeom prst="rect">
            <a:avLst/>
          </a:prstGeom>
          <a:noFill/>
        </p:spPr>
        <p:txBody>
          <a:bodyPr wrap="none"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00B050"/>
                </a:solidFill>
                <a:effectLst/>
                <a:uLnTx/>
                <a:uFillTx/>
                <a:latin typeface="Franklin Gothic Book" panose="020B0503020102020204"/>
                <a:ea typeface="+mn-ea"/>
                <a:cs typeface="+mn-cs"/>
              </a:rPr>
              <a:t>UNCLASSIFIED</a:t>
            </a:r>
            <a:endParaRPr kumimoji="0" lang="en-US" sz="1200" b="1" i="0" u="none" strike="noStrike" kern="1200" cap="none" spc="0" normalizeH="0" baseline="0" noProof="0" dirty="0">
              <a:ln>
                <a:noFill/>
              </a:ln>
              <a:solidFill>
                <a:srgbClr val="7030A0"/>
              </a:solidFill>
              <a:effectLst/>
              <a:uLnTx/>
              <a:uFillTx/>
              <a:latin typeface="Franklin Gothic Book" panose="020B0503020102020204"/>
              <a:ea typeface="+mn-ea"/>
              <a:cs typeface="+mn-cs"/>
            </a:endParaRPr>
          </a:p>
        </p:txBody>
      </p:sp>
    </p:spTree>
    <p:extLst>
      <p:ext uri="{BB962C8B-B14F-4D97-AF65-F5344CB8AC3E}">
        <p14:creationId xmlns:p14="http://schemas.microsoft.com/office/powerpoint/2010/main" val="18630513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SHOULD HP FIT TESTING BE CONDUCTED? (3)</a:t>
            </a:r>
          </a:p>
        </p:txBody>
      </p:sp>
      <p:sp>
        <p:nvSpPr>
          <p:cNvPr id="3" name="Content Placeholder 2"/>
          <p:cNvSpPr>
            <a:spLocks noGrp="1"/>
          </p:cNvSpPr>
          <p:nvPr>
            <p:ph idx="1"/>
          </p:nvPr>
        </p:nvSpPr>
        <p:spPr/>
        <p:txBody>
          <a:bodyPr>
            <a:normAutofit/>
          </a:bodyPr>
          <a:lstStyle/>
          <a:p>
            <a:r>
              <a:rPr lang="en-US" dirty="0"/>
              <a:t>Evaluate hearing conservation program effectiveness</a:t>
            </a:r>
          </a:p>
          <a:p>
            <a:r>
              <a:rPr lang="en-US" dirty="0">
                <a:effectLst/>
                <a:ea typeface="Calibri" panose="020F0502020204030204" pitchFamily="34" charset="0"/>
                <a:cs typeface="Times New Roman" panose="02020603050405020304" pitchFamily="18" charset="0"/>
              </a:rPr>
              <a:t>“Train-the-trainer” to better match hearing protectors to meet individual worker needs</a:t>
            </a:r>
          </a:p>
        </p:txBody>
      </p:sp>
      <p:sp>
        <p:nvSpPr>
          <p:cNvPr id="4" name="Slide Number Placeholder 3"/>
          <p:cNvSpPr>
            <a:spLocks noGrp="1"/>
          </p:cNvSpPr>
          <p:nvPr>
            <p:ph type="sldNum" sz="quarter" idx="4"/>
          </p:nvPr>
        </p:nvSpPr>
        <p:spPr/>
        <p:txBody>
          <a:bodyPr/>
          <a:lstStyle/>
          <a:p>
            <a:fld id="{6D22F896-40B5-4ADD-8801-0D06FADFA095}" type="slidenum">
              <a:rPr lang="en-US" smtClean="0"/>
              <a:pPr/>
              <a:t>6</a:t>
            </a:fld>
            <a:endParaRPr lang="en-US" dirty="0"/>
          </a:p>
        </p:txBody>
      </p:sp>
      <p:sp>
        <p:nvSpPr>
          <p:cNvPr id="6" name="TextBox 5">
            <a:extLst>
              <a:ext uri="{FF2B5EF4-FFF2-40B4-BE49-F238E27FC236}">
                <a16:creationId xmlns:a16="http://schemas.microsoft.com/office/drawing/2014/main" id="{A69673DF-8F8B-1941-55A9-1E563BE23BCE}"/>
              </a:ext>
            </a:extLst>
          </p:cNvPr>
          <p:cNvSpPr txBox="1"/>
          <p:nvPr/>
        </p:nvSpPr>
        <p:spPr>
          <a:xfrm>
            <a:off x="3981933" y="0"/>
            <a:ext cx="1180131" cy="276999"/>
          </a:xfrm>
          <a:prstGeom prst="rect">
            <a:avLst/>
          </a:prstGeom>
          <a:noFill/>
        </p:spPr>
        <p:txBody>
          <a:bodyPr wrap="none"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00B050"/>
                </a:solidFill>
                <a:effectLst/>
                <a:uLnTx/>
                <a:uFillTx/>
                <a:latin typeface="Franklin Gothic Book" panose="020B0503020102020204"/>
                <a:ea typeface="+mn-ea"/>
                <a:cs typeface="+mn-cs"/>
              </a:rPr>
              <a:t>UNCLASSIFIED</a:t>
            </a:r>
            <a:endParaRPr kumimoji="0" lang="en-US" sz="1200" b="1" i="0" u="none" strike="noStrike" kern="1200" cap="none" spc="0" normalizeH="0" baseline="0" noProof="0" dirty="0">
              <a:ln>
                <a:noFill/>
              </a:ln>
              <a:solidFill>
                <a:srgbClr val="7030A0"/>
              </a:solidFill>
              <a:effectLst/>
              <a:uLnTx/>
              <a:uFillTx/>
              <a:latin typeface="Franklin Gothic Book" panose="020B0503020102020204"/>
              <a:ea typeface="+mn-ea"/>
              <a:cs typeface="+mn-cs"/>
            </a:endParaRPr>
          </a:p>
        </p:txBody>
      </p:sp>
    </p:spTree>
    <p:extLst>
      <p:ext uri="{BB962C8B-B14F-4D97-AF65-F5344CB8AC3E}">
        <p14:creationId xmlns:p14="http://schemas.microsoft.com/office/powerpoint/2010/main" val="34813719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WHO WILL RECEIVE FIT TESTING AND WHEN? (1)</a:t>
            </a:r>
          </a:p>
        </p:txBody>
      </p:sp>
      <p:sp>
        <p:nvSpPr>
          <p:cNvPr id="3" name="Content Placeholder 2"/>
          <p:cNvSpPr>
            <a:spLocks noGrp="1"/>
          </p:cNvSpPr>
          <p:nvPr>
            <p:ph idx="1"/>
          </p:nvPr>
        </p:nvSpPr>
        <p:spPr/>
        <p:txBody>
          <a:bodyPr>
            <a:normAutofit lnSpcReduction="10000"/>
          </a:bodyPr>
          <a:lstStyle/>
          <a:p>
            <a:r>
              <a:rPr lang="en-US" dirty="0"/>
              <a:t>All DOD personnel enrolled in their service HCP and exposed at or above 95 dBA 8-hour TWA will have a hearing protector fit test at the initial reference audiogram or prior to initial duty in hazardous noise areas or as soon as possible after employment begins.  </a:t>
            </a:r>
          </a:p>
          <a:p>
            <a:r>
              <a:rPr lang="en-US" dirty="0"/>
              <a:t>When a positive Significant Threshold Shift (STS) is identified on the periodic audiogram.  A hearing protector fit test will be used to evaluate the hearing protection devices, confirm adequacy of fit, and PAR for the noise environment.</a:t>
            </a:r>
          </a:p>
          <a:p>
            <a:r>
              <a:rPr lang="en-US" dirty="0"/>
              <a:t>When physical changes to a person’s ear canal cause poor fit of assigned hearing protection devices.</a:t>
            </a:r>
          </a:p>
        </p:txBody>
      </p:sp>
      <p:sp>
        <p:nvSpPr>
          <p:cNvPr id="4" name="Slide Number Placeholder 3"/>
          <p:cNvSpPr>
            <a:spLocks noGrp="1"/>
          </p:cNvSpPr>
          <p:nvPr>
            <p:ph type="sldNum" sz="quarter" idx="4"/>
          </p:nvPr>
        </p:nvSpPr>
        <p:spPr/>
        <p:txBody>
          <a:bodyPr/>
          <a:lstStyle/>
          <a:p>
            <a:fld id="{6D22F896-40B5-4ADD-8801-0D06FADFA095}" type="slidenum">
              <a:rPr lang="en-US" smtClean="0"/>
              <a:pPr/>
              <a:t>7</a:t>
            </a:fld>
            <a:endParaRPr lang="en-US" dirty="0"/>
          </a:p>
        </p:txBody>
      </p:sp>
      <p:sp>
        <p:nvSpPr>
          <p:cNvPr id="6" name="TextBox 5">
            <a:extLst>
              <a:ext uri="{FF2B5EF4-FFF2-40B4-BE49-F238E27FC236}">
                <a16:creationId xmlns:a16="http://schemas.microsoft.com/office/drawing/2014/main" id="{5677B55D-8A47-3767-7367-ED24F3A64FF3}"/>
              </a:ext>
            </a:extLst>
          </p:cNvPr>
          <p:cNvSpPr txBox="1"/>
          <p:nvPr/>
        </p:nvSpPr>
        <p:spPr>
          <a:xfrm>
            <a:off x="3981933" y="0"/>
            <a:ext cx="1180131" cy="276999"/>
          </a:xfrm>
          <a:prstGeom prst="rect">
            <a:avLst/>
          </a:prstGeom>
          <a:noFill/>
        </p:spPr>
        <p:txBody>
          <a:bodyPr wrap="none"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00B050"/>
                </a:solidFill>
                <a:effectLst/>
                <a:uLnTx/>
                <a:uFillTx/>
                <a:latin typeface="Franklin Gothic Book" panose="020B0503020102020204"/>
                <a:ea typeface="+mn-ea"/>
                <a:cs typeface="+mn-cs"/>
              </a:rPr>
              <a:t>UNCLASSIFIED</a:t>
            </a:r>
            <a:endParaRPr kumimoji="0" lang="en-US" sz="1200" b="1" i="0" u="none" strike="noStrike" kern="1200" cap="none" spc="0" normalizeH="0" baseline="0" noProof="0" dirty="0">
              <a:ln>
                <a:noFill/>
              </a:ln>
              <a:solidFill>
                <a:srgbClr val="7030A0"/>
              </a:solidFill>
              <a:effectLst/>
              <a:uLnTx/>
              <a:uFillTx/>
              <a:latin typeface="Franklin Gothic Book" panose="020B0503020102020204"/>
              <a:ea typeface="+mn-ea"/>
              <a:cs typeface="+mn-cs"/>
            </a:endParaRPr>
          </a:p>
        </p:txBody>
      </p:sp>
    </p:spTree>
    <p:extLst>
      <p:ext uri="{BB962C8B-B14F-4D97-AF65-F5344CB8AC3E}">
        <p14:creationId xmlns:p14="http://schemas.microsoft.com/office/powerpoint/2010/main" val="17725502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WHO WILL RECEIVE FIT TESTING AND WHEN? (2)</a:t>
            </a:r>
          </a:p>
        </p:txBody>
      </p:sp>
      <p:sp>
        <p:nvSpPr>
          <p:cNvPr id="3" name="Content Placeholder 2"/>
          <p:cNvSpPr>
            <a:spLocks noGrp="1"/>
          </p:cNvSpPr>
          <p:nvPr>
            <p:ph idx="1"/>
          </p:nvPr>
        </p:nvSpPr>
        <p:spPr/>
        <p:txBody>
          <a:bodyPr>
            <a:normAutofit/>
          </a:bodyPr>
          <a:lstStyle/>
          <a:p>
            <a:r>
              <a:rPr lang="en-US" dirty="0"/>
              <a:t>When the primary type of fitted hearing protection device is no longer available (e.g. employee switches from earplugs to ear muffs).</a:t>
            </a:r>
          </a:p>
          <a:p>
            <a:r>
              <a:rPr lang="en-US" dirty="0"/>
              <a:t>When a single frequency 15 dB shift at 1000, 2000, 3000, and 4000 Hz occurs.</a:t>
            </a:r>
          </a:p>
          <a:p>
            <a:r>
              <a:rPr lang="en-US" dirty="0"/>
              <a:t>*Note: These are the minimum requirements for hearing protector fit testing in the DOD—services may institute more stringent requirements for hearing protector fit testing to better meet the needs of their respective HCP.</a:t>
            </a:r>
          </a:p>
        </p:txBody>
      </p:sp>
      <p:sp>
        <p:nvSpPr>
          <p:cNvPr id="4" name="Slide Number Placeholder 3"/>
          <p:cNvSpPr>
            <a:spLocks noGrp="1"/>
          </p:cNvSpPr>
          <p:nvPr>
            <p:ph type="sldNum" sz="quarter" idx="4"/>
          </p:nvPr>
        </p:nvSpPr>
        <p:spPr/>
        <p:txBody>
          <a:bodyPr/>
          <a:lstStyle/>
          <a:p>
            <a:fld id="{6D22F896-40B5-4ADD-8801-0D06FADFA095}" type="slidenum">
              <a:rPr lang="en-US" smtClean="0"/>
              <a:pPr/>
              <a:t>8</a:t>
            </a:fld>
            <a:endParaRPr lang="en-US" dirty="0"/>
          </a:p>
        </p:txBody>
      </p:sp>
      <p:sp>
        <p:nvSpPr>
          <p:cNvPr id="6" name="TextBox 5">
            <a:extLst>
              <a:ext uri="{FF2B5EF4-FFF2-40B4-BE49-F238E27FC236}">
                <a16:creationId xmlns:a16="http://schemas.microsoft.com/office/drawing/2014/main" id="{38A3EB6F-6A8E-AB0C-407A-F826D0FA0BCE}"/>
              </a:ext>
            </a:extLst>
          </p:cNvPr>
          <p:cNvSpPr txBox="1"/>
          <p:nvPr/>
        </p:nvSpPr>
        <p:spPr>
          <a:xfrm>
            <a:off x="3981933" y="0"/>
            <a:ext cx="1180131" cy="276999"/>
          </a:xfrm>
          <a:prstGeom prst="rect">
            <a:avLst/>
          </a:prstGeom>
          <a:noFill/>
        </p:spPr>
        <p:txBody>
          <a:bodyPr wrap="none"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00B050"/>
                </a:solidFill>
                <a:effectLst/>
                <a:uLnTx/>
                <a:uFillTx/>
                <a:latin typeface="Franklin Gothic Book" panose="020B0503020102020204"/>
                <a:ea typeface="+mn-ea"/>
                <a:cs typeface="+mn-cs"/>
              </a:rPr>
              <a:t>UNCLASSIFIED</a:t>
            </a:r>
            <a:endParaRPr kumimoji="0" lang="en-US" sz="1200" b="1" i="0" u="none" strike="noStrike" kern="1200" cap="none" spc="0" normalizeH="0" baseline="0" noProof="0" dirty="0">
              <a:ln>
                <a:noFill/>
              </a:ln>
              <a:solidFill>
                <a:srgbClr val="7030A0"/>
              </a:solidFill>
              <a:effectLst/>
              <a:uLnTx/>
              <a:uFillTx/>
              <a:latin typeface="Franklin Gothic Book" panose="020B0503020102020204"/>
              <a:ea typeface="+mn-ea"/>
              <a:cs typeface="+mn-cs"/>
            </a:endParaRPr>
          </a:p>
        </p:txBody>
      </p:sp>
    </p:spTree>
    <p:extLst>
      <p:ext uri="{BB962C8B-B14F-4D97-AF65-F5344CB8AC3E}">
        <p14:creationId xmlns:p14="http://schemas.microsoft.com/office/powerpoint/2010/main" val="19031853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Form DD3126</a:t>
            </a:r>
          </a:p>
        </p:txBody>
      </p:sp>
      <p:sp>
        <p:nvSpPr>
          <p:cNvPr id="3" name="Content Placeholder 2"/>
          <p:cNvSpPr>
            <a:spLocks noGrp="1"/>
          </p:cNvSpPr>
          <p:nvPr>
            <p:ph idx="1"/>
          </p:nvPr>
        </p:nvSpPr>
        <p:spPr>
          <a:xfrm>
            <a:off x="457200" y="1123950"/>
            <a:ext cx="4267200" cy="3352800"/>
          </a:xfrm>
        </p:spPr>
        <p:txBody>
          <a:bodyPr>
            <a:normAutofit lnSpcReduction="10000"/>
          </a:bodyPr>
          <a:lstStyle/>
          <a:p>
            <a:pPr marL="514350" indent="-285750">
              <a:spcBef>
                <a:spcPts val="0"/>
              </a:spcBef>
              <a:spcAft>
                <a:spcPts val="600"/>
              </a:spcAft>
            </a:pPr>
            <a:r>
              <a:rPr lang="en-US" dirty="0">
                <a:latin typeface="+mn-lt"/>
                <a:ea typeface="Times New Roman" panose="02020603050405020304" pitchFamily="18" charset="0"/>
              </a:rPr>
              <a:t>DODI 6055.12 requires hearing protector fit-testing results to be recorded on DD3126.  </a:t>
            </a:r>
          </a:p>
          <a:p>
            <a:pPr marL="514350" indent="-285750">
              <a:spcBef>
                <a:spcPts val="0"/>
              </a:spcBef>
              <a:spcAft>
                <a:spcPts val="600"/>
              </a:spcAft>
            </a:pPr>
            <a:r>
              <a:rPr lang="en-US" dirty="0">
                <a:latin typeface="+mn-lt"/>
                <a:ea typeface="Times New Roman" panose="02020603050405020304" pitchFamily="18" charset="0"/>
              </a:rPr>
              <a:t>DD3126 can be found at the below link in a downloadable, fillable .pdf form.</a:t>
            </a:r>
          </a:p>
          <a:p>
            <a:pPr marL="914400" lvl="1">
              <a:spcBef>
                <a:spcPts val="0"/>
              </a:spcBef>
              <a:spcAft>
                <a:spcPts val="600"/>
              </a:spcAft>
            </a:pPr>
            <a:r>
              <a:rPr lang="en-US" dirty="0">
                <a:latin typeface="+mn-lt"/>
                <a:ea typeface="Times New Roman" panose="02020603050405020304" pitchFamily="18" charset="0"/>
                <a:hlinkClick r:id="rId3"/>
              </a:rPr>
              <a:t>https://www.esd.whs.mil/Portals/54/Documents/DD/forms/dd/dd3126.pdf</a:t>
            </a:r>
            <a:r>
              <a:rPr lang="en-US" dirty="0">
                <a:latin typeface="+mn-lt"/>
                <a:ea typeface="Times New Roman" panose="02020603050405020304" pitchFamily="18" charset="0"/>
              </a:rPr>
              <a:t> </a:t>
            </a:r>
          </a:p>
          <a:p>
            <a:pPr marL="514350" indent="-285750">
              <a:spcBef>
                <a:spcPts val="0"/>
              </a:spcBef>
              <a:spcAft>
                <a:spcPts val="600"/>
              </a:spcAft>
            </a:pPr>
            <a:endParaRPr lang="en-US" dirty="0">
              <a:latin typeface="+mn-lt"/>
              <a:ea typeface="Times New Roman" panose="02020603050405020304" pitchFamily="18" charset="0"/>
            </a:endParaRPr>
          </a:p>
          <a:p>
            <a:pPr marL="228600" indent="0">
              <a:spcBef>
                <a:spcPts val="0"/>
              </a:spcBef>
              <a:spcAft>
                <a:spcPts val="600"/>
              </a:spcAft>
              <a:buNone/>
            </a:pPr>
            <a:endParaRPr lang="en-US" dirty="0">
              <a:latin typeface="+mn-lt"/>
            </a:endParaRPr>
          </a:p>
          <a:p>
            <a:pPr marL="0" indent="0">
              <a:buNone/>
            </a:pPr>
            <a:endParaRPr lang="en-US" dirty="0"/>
          </a:p>
        </p:txBody>
      </p:sp>
      <p:sp>
        <p:nvSpPr>
          <p:cNvPr id="4" name="Slide Number Placeholder 3">
            <a:extLst>
              <a:ext uri="{FF2B5EF4-FFF2-40B4-BE49-F238E27FC236}">
                <a16:creationId xmlns:a16="http://schemas.microsoft.com/office/drawing/2014/main" id="{227695A7-1EC9-E418-F203-26E0A599F134}"/>
              </a:ext>
            </a:extLst>
          </p:cNvPr>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8EC6C1D-B94A-4A9A-BD8D-A546578E37EF}" type="slidenum">
              <a:rPr kumimoji="0" lang="en-US" sz="1200" b="0" i="0" u="none" strike="noStrike" kern="1200" cap="none" spc="0" normalizeH="0" baseline="0" noProof="0" smtClean="0">
                <a:ln>
                  <a:noFill/>
                </a:ln>
                <a:solidFill>
                  <a:srgbClr val="283446">
                    <a:tint val="75000"/>
                  </a:srgbClr>
                </a:solidFill>
                <a:effectLst/>
                <a:uLnTx/>
                <a:uFillTx/>
                <a:latin typeface="Franklin Gothic Book" panose="020B05030201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srgbClr val="283446">
                  <a:tint val="75000"/>
                </a:srgbClr>
              </a:solidFill>
              <a:effectLst/>
              <a:uLnTx/>
              <a:uFillTx/>
              <a:latin typeface="Franklin Gothic Book" panose="020B0503020102020204"/>
              <a:ea typeface="+mn-ea"/>
              <a:cs typeface="+mn-cs"/>
            </a:endParaRPr>
          </a:p>
        </p:txBody>
      </p:sp>
      <p:pic>
        <p:nvPicPr>
          <p:cNvPr id="6" name="Picture 5">
            <a:extLst>
              <a:ext uri="{FF2B5EF4-FFF2-40B4-BE49-F238E27FC236}">
                <a16:creationId xmlns:a16="http://schemas.microsoft.com/office/drawing/2014/main" id="{BA6B8146-86B1-4A17-F681-977AFB0BD5FA}"/>
              </a:ext>
            </a:extLst>
          </p:cNvPr>
          <p:cNvPicPr>
            <a:picLocks noChangeAspect="1"/>
          </p:cNvPicPr>
          <p:nvPr/>
        </p:nvPicPr>
        <p:blipFill>
          <a:blip r:embed="rId4"/>
          <a:stretch>
            <a:fillRect/>
          </a:stretch>
        </p:blipFill>
        <p:spPr>
          <a:xfrm>
            <a:off x="5564909" y="990600"/>
            <a:ext cx="2738582" cy="3474720"/>
          </a:xfrm>
          <a:prstGeom prst="rect">
            <a:avLst/>
          </a:prstGeom>
        </p:spPr>
      </p:pic>
      <p:sp>
        <p:nvSpPr>
          <p:cNvPr id="7" name="TextBox 6">
            <a:extLst>
              <a:ext uri="{FF2B5EF4-FFF2-40B4-BE49-F238E27FC236}">
                <a16:creationId xmlns:a16="http://schemas.microsoft.com/office/drawing/2014/main" id="{A5882229-D369-2C1F-B1A1-6337FA51C0DF}"/>
              </a:ext>
            </a:extLst>
          </p:cNvPr>
          <p:cNvSpPr txBox="1"/>
          <p:nvPr/>
        </p:nvSpPr>
        <p:spPr>
          <a:xfrm>
            <a:off x="3981933" y="0"/>
            <a:ext cx="1180131" cy="276999"/>
          </a:xfrm>
          <a:prstGeom prst="rect">
            <a:avLst/>
          </a:prstGeom>
          <a:noFill/>
        </p:spPr>
        <p:txBody>
          <a:bodyPr wrap="none"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00B050"/>
                </a:solidFill>
                <a:effectLst/>
                <a:uLnTx/>
                <a:uFillTx/>
                <a:latin typeface="Franklin Gothic Book" panose="020B0503020102020204"/>
                <a:ea typeface="+mn-ea"/>
                <a:cs typeface="+mn-cs"/>
              </a:rPr>
              <a:t>UNCLASSIFIED</a:t>
            </a:r>
            <a:endParaRPr kumimoji="0" lang="en-US" sz="1200" b="1" i="0" u="none" strike="noStrike" kern="1200" cap="none" spc="0" normalizeH="0" baseline="0" noProof="0" dirty="0">
              <a:ln>
                <a:noFill/>
              </a:ln>
              <a:solidFill>
                <a:srgbClr val="7030A0"/>
              </a:solidFill>
              <a:effectLst/>
              <a:uLnTx/>
              <a:uFillTx/>
              <a:latin typeface="Franklin Gothic Book" panose="020B0503020102020204"/>
              <a:ea typeface="+mn-ea"/>
              <a:cs typeface="+mn-cs"/>
            </a:endParaRPr>
          </a:p>
        </p:txBody>
      </p:sp>
    </p:spTree>
    <p:extLst>
      <p:ext uri="{BB962C8B-B14F-4D97-AF65-F5344CB8AC3E}">
        <p14:creationId xmlns:p14="http://schemas.microsoft.com/office/powerpoint/2010/main" val="3089083487"/>
      </p:ext>
    </p:extLst>
  </p:cSld>
  <p:clrMapOvr>
    <a:masterClrMapping/>
  </p:clrMapOvr>
</p:sld>
</file>

<file path=ppt/theme/theme1.xml><?xml version="1.0" encoding="utf-8"?>
<a:theme xmlns:a="http://schemas.openxmlformats.org/drawingml/2006/main" name="Office Theme">
  <a:themeElements>
    <a:clrScheme name="Custom 2">
      <a:dk1>
        <a:srgbClr val="283446"/>
      </a:dk1>
      <a:lt1>
        <a:sysClr val="window" lastClr="FFFFFF"/>
      </a:lt1>
      <a:dk2>
        <a:srgbClr val="3D4D69"/>
      </a:dk2>
      <a:lt2>
        <a:srgbClr val="BFC6D4"/>
      </a:lt2>
      <a:accent1>
        <a:srgbClr val="582831"/>
      </a:accent1>
      <a:accent2>
        <a:srgbClr val="6C82A7"/>
      </a:accent2>
      <a:accent3>
        <a:srgbClr val="283446"/>
      </a:accent3>
      <a:accent4>
        <a:srgbClr val="3D4D69"/>
      </a:accent4>
      <a:accent5>
        <a:srgbClr val="C4BD97"/>
      </a:accent5>
      <a:accent6>
        <a:srgbClr val="BFC6D4"/>
      </a:accent6>
      <a:hlink>
        <a:srgbClr val="0000FF"/>
      </a:hlink>
      <a:folHlink>
        <a:srgbClr val="800080"/>
      </a:folHlink>
    </a:clrScheme>
    <a:fontScheme name="Franklin Gothic">
      <a:majorFont>
        <a:latin typeface="Franklin Gothic Medium" panose="020B0603020102020204"/>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panose="020B0503020102020204"/>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DHA PPT Template - 230413_unclass" id="{76607A38-BBC2-45AD-A402-E80689E63FD3}" vid="{2A218C09-5C68-46D5-A970-F3B46D90B23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C042A1C3306904F8351A9A1C70C52A0" ma:contentTypeVersion="1" ma:contentTypeDescription="Create a new document." ma:contentTypeScope="" ma:versionID="dec58a51d5198ad3cbaae741f83a0612">
  <xsd:schema xmlns:xsd="http://www.w3.org/2001/XMLSchema" xmlns:xs="http://www.w3.org/2001/XMLSchema" xmlns:p="http://schemas.microsoft.com/office/2006/metadata/properties" xmlns:ns2="22205b60-ccf9-45ca-b504-437c9c999d88" targetNamespace="http://schemas.microsoft.com/office/2006/metadata/properties" ma:root="true" ma:fieldsID="d6c0c535551470e6940132d3327e5b7d" ns2:_="">
    <xsd:import namespace="22205b60-ccf9-45ca-b504-437c9c999d88"/>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2205b60-ccf9-45ca-b504-437c9c999d88"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D0FBFF6-B324-4F32-BBB1-72F70CD8FA7E}">
  <ds:schemaRefs>
    <ds:schemaRef ds:uri="http://schemas.microsoft.com/sharepoint/v3/contenttype/forms"/>
  </ds:schemaRefs>
</ds:datastoreItem>
</file>

<file path=customXml/itemProps2.xml><?xml version="1.0" encoding="utf-8"?>
<ds:datastoreItem xmlns:ds="http://schemas.openxmlformats.org/officeDocument/2006/customXml" ds:itemID="{C9F847EF-B67A-4F59-803E-7BA1D94D0768}">
  <ds:schemaRefs>
    <ds:schemaRef ds:uri="http://purl.org/dc/dcmitype/"/>
    <ds:schemaRef ds:uri="http://schemas.microsoft.com/office/2006/metadata/properties"/>
    <ds:schemaRef ds:uri="http://schemas.openxmlformats.org/package/2006/metadata/core-properties"/>
    <ds:schemaRef ds:uri="http://purl.org/dc/terms/"/>
    <ds:schemaRef ds:uri="http://schemas.microsoft.com/office/2006/documentManagement/types"/>
    <ds:schemaRef ds:uri="http://purl.org/dc/elements/1.1/"/>
    <ds:schemaRef ds:uri="http://www.w3.org/XML/1998/namespace"/>
    <ds:schemaRef ds:uri="http://schemas.microsoft.com/office/infopath/2007/PartnerControls"/>
  </ds:schemaRefs>
</ds:datastoreItem>
</file>

<file path=customXml/itemProps3.xml><?xml version="1.0" encoding="utf-8"?>
<ds:datastoreItem xmlns:ds="http://schemas.openxmlformats.org/officeDocument/2006/customXml" ds:itemID="{A04C477C-DC4E-4C6E-8201-1578C15DE03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2205b60-ccf9-45ca-b504-437c9c999d8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DHA PPT Template - 230413_unclass</Template>
  <TotalTime>191</TotalTime>
  <Words>772</Words>
  <Application>Microsoft Office PowerPoint</Application>
  <PresentationFormat>On-screen Show (16:9)</PresentationFormat>
  <Paragraphs>71</Paragraphs>
  <Slides>12</Slides>
  <Notes>12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Arial</vt:lpstr>
      <vt:lpstr>Calibri</vt:lpstr>
      <vt:lpstr>Franklin Gothic Book</vt:lpstr>
      <vt:lpstr>Franklin Gothic Medium</vt:lpstr>
      <vt:lpstr>Garamond</vt:lpstr>
      <vt:lpstr>Wingdings</vt:lpstr>
      <vt:lpstr>Office Theme</vt:lpstr>
      <vt:lpstr>HEARING PROTECTOR FIT-TESTING REQUIREMENT IN THE DEPARTMENT OF DEFENSE December 2023</vt:lpstr>
      <vt:lpstr>INTRODUCTION</vt:lpstr>
      <vt:lpstr>WHAT IS HP FIT TESTING?</vt:lpstr>
      <vt:lpstr>WHY SHOULD HP FIT TESTING BE CONDUCTED? (1)</vt:lpstr>
      <vt:lpstr>WHY SHOULD HP FIT TESTING BE CONDUCTED? (2)</vt:lpstr>
      <vt:lpstr>WHY SHOULD HP FIT TESTING BE CONDUCTED? (3)</vt:lpstr>
      <vt:lpstr>WHO WILL RECEIVE FIT TESTING AND WHEN? (1)</vt:lpstr>
      <vt:lpstr>WHO WILL RECEIVE FIT TESTING AND WHEN? (2)</vt:lpstr>
      <vt:lpstr>Form DD3126</vt:lpstr>
      <vt:lpstr>NEXT STEPS</vt:lpstr>
      <vt:lpstr>DHA HEARING CENTER OF EXCELLENCE CONTACT</vt:lpstr>
      <vt:lpstr>REFERENCES</vt:lpstr>
    </vt:vector>
  </TitlesOfParts>
  <Company>Defense Health Agency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is Franklin Gothic Medium, 32pt</dc:title>
  <dc:subject>ASPR PowerPoint Template</dc:subject>
  <dc:creator>Hecht, Quintin A CTR DHA DHA R&amp;E ACTIVITY (USA)</dc:creator>
  <cp:lastModifiedBy>Schulz, Theresa Y CIV DHA DHA R&amp;E ACTIVITY (USA)</cp:lastModifiedBy>
  <cp:revision>8</cp:revision>
  <dcterms:created xsi:type="dcterms:W3CDTF">2023-12-11T21:10:43Z</dcterms:created>
  <dcterms:modified xsi:type="dcterms:W3CDTF">2023-12-21T20:05:30Z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0x0101007C042A1C3306904F8351A9A1C70C52A0</vt:lpwstr>
  </property>
</Properties>
</file>